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AA8C1-6561-463B-88F2-E1512AC030D0}" v="4" dt="2025-05-14T11:50:47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m Finn" userId="fcf7da85b79b963a" providerId="LiveId" clId="{ED6AA8C1-6561-463B-88F2-E1512AC030D0}"/>
    <pc:docChg chg="custSel addSld modSld sldOrd">
      <pc:chgData name="Jim Finn" userId="fcf7da85b79b963a" providerId="LiveId" clId="{ED6AA8C1-6561-463B-88F2-E1512AC030D0}" dt="2025-05-14T11:53:06.885" v="1851" actId="20577"/>
      <pc:docMkLst>
        <pc:docMk/>
      </pc:docMkLst>
      <pc:sldChg chg="modSp new mod">
        <pc:chgData name="Jim Finn" userId="fcf7da85b79b963a" providerId="LiveId" clId="{ED6AA8C1-6561-463B-88F2-E1512AC030D0}" dt="2025-05-14T11:16:55.727" v="26"/>
        <pc:sldMkLst>
          <pc:docMk/>
          <pc:sldMk cId="3781007991" sldId="256"/>
        </pc:sldMkLst>
        <pc:spChg chg="mod">
          <ac:chgData name="Jim Finn" userId="fcf7da85b79b963a" providerId="LiveId" clId="{ED6AA8C1-6561-463B-88F2-E1512AC030D0}" dt="2025-05-14T11:16:55.727" v="26"/>
          <ac:spMkLst>
            <pc:docMk/>
            <pc:sldMk cId="3781007991" sldId="256"/>
            <ac:spMk id="2" creationId="{331D021C-2D7F-639B-B528-B6561F6F4FA8}"/>
          </ac:spMkLst>
        </pc:spChg>
        <pc:spChg chg="mod">
          <ac:chgData name="Jim Finn" userId="fcf7da85b79b963a" providerId="LiveId" clId="{ED6AA8C1-6561-463B-88F2-E1512AC030D0}" dt="2025-05-14T11:16:55.727" v="26"/>
          <ac:spMkLst>
            <pc:docMk/>
            <pc:sldMk cId="3781007991" sldId="256"/>
            <ac:spMk id="3" creationId="{65931FFA-0624-BB58-9E1F-4A375C3EC775}"/>
          </ac:spMkLst>
        </pc:spChg>
      </pc:sldChg>
      <pc:sldChg chg="modSp new mod">
        <pc:chgData name="Jim Finn" userId="fcf7da85b79b963a" providerId="LiveId" clId="{ED6AA8C1-6561-463B-88F2-E1512AC030D0}" dt="2025-05-14T11:22:57.933" v="112" actId="15"/>
        <pc:sldMkLst>
          <pc:docMk/>
          <pc:sldMk cId="3913865444" sldId="257"/>
        </pc:sldMkLst>
        <pc:spChg chg="mod">
          <ac:chgData name="Jim Finn" userId="fcf7da85b79b963a" providerId="LiveId" clId="{ED6AA8C1-6561-463B-88F2-E1512AC030D0}" dt="2025-05-14T11:17:23.665" v="47" actId="20577"/>
          <ac:spMkLst>
            <pc:docMk/>
            <pc:sldMk cId="3913865444" sldId="257"/>
            <ac:spMk id="2" creationId="{61F93D24-0338-F01C-D521-EC9BEF432AA5}"/>
          </ac:spMkLst>
        </pc:spChg>
        <pc:spChg chg="mod">
          <ac:chgData name="Jim Finn" userId="fcf7da85b79b963a" providerId="LiveId" clId="{ED6AA8C1-6561-463B-88F2-E1512AC030D0}" dt="2025-05-14T11:22:57.933" v="112" actId="15"/>
          <ac:spMkLst>
            <pc:docMk/>
            <pc:sldMk cId="3913865444" sldId="257"/>
            <ac:spMk id="3" creationId="{689D1720-8BD6-41AA-0E97-7F64E19CADC3}"/>
          </ac:spMkLst>
        </pc:spChg>
      </pc:sldChg>
      <pc:sldChg chg="modSp new mod ord">
        <pc:chgData name="Jim Finn" userId="fcf7da85b79b963a" providerId="LiveId" clId="{ED6AA8C1-6561-463B-88F2-E1512AC030D0}" dt="2025-05-14T11:25:07.961" v="326"/>
        <pc:sldMkLst>
          <pc:docMk/>
          <pc:sldMk cId="1833637062" sldId="258"/>
        </pc:sldMkLst>
        <pc:spChg chg="mod">
          <ac:chgData name="Jim Finn" userId="fcf7da85b79b963a" providerId="LiveId" clId="{ED6AA8C1-6561-463B-88F2-E1512AC030D0}" dt="2025-05-14T11:21:46.712" v="91" actId="20577"/>
          <ac:spMkLst>
            <pc:docMk/>
            <pc:sldMk cId="1833637062" sldId="258"/>
            <ac:spMk id="2" creationId="{6361E281-4365-C0BA-9DB4-2A64F8DD3499}"/>
          </ac:spMkLst>
        </pc:spChg>
        <pc:spChg chg="mod">
          <ac:chgData name="Jim Finn" userId="fcf7da85b79b963a" providerId="LiveId" clId="{ED6AA8C1-6561-463B-88F2-E1512AC030D0}" dt="2025-05-14T11:22:23.183" v="103" actId="27636"/>
          <ac:spMkLst>
            <pc:docMk/>
            <pc:sldMk cId="1833637062" sldId="258"/>
            <ac:spMk id="3" creationId="{57735ECF-6E72-583A-58AE-3190C350C444}"/>
          </ac:spMkLst>
        </pc:spChg>
      </pc:sldChg>
      <pc:sldChg chg="modSp new mod">
        <pc:chgData name="Jim Finn" userId="fcf7da85b79b963a" providerId="LiveId" clId="{ED6AA8C1-6561-463B-88F2-E1512AC030D0}" dt="2025-05-14T11:26:28.444" v="427" actId="20577"/>
        <pc:sldMkLst>
          <pc:docMk/>
          <pc:sldMk cId="1775451310" sldId="259"/>
        </pc:sldMkLst>
        <pc:spChg chg="mod">
          <ac:chgData name="Jim Finn" userId="fcf7da85b79b963a" providerId="LiveId" clId="{ED6AA8C1-6561-463B-88F2-E1512AC030D0}" dt="2025-05-14T11:26:28.444" v="427" actId="20577"/>
          <ac:spMkLst>
            <pc:docMk/>
            <pc:sldMk cId="1775451310" sldId="259"/>
            <ac:spMk id="2" creationId="{E81E54EC-5A23-7E6F-B642-0110F78EB294}"/>
          </ac:spMkLst>
        </pc:spChg>
        <pc:spChg chg="mod">
          <ac:chgData name="Jim Finn" userId="fcf7da85b79b963a" providerId="LiveId" clId="{ED6AA8C1-6561-463B-88F2-E1512AC030D0}" dt="2025-05-14T11:26:24.615" v="426"/>
          <ac:spMkLst>
            <pc:docMk/>
            <pc:sldMk cId="1775451310" sldId="259"/>
            <ac:spMk id="3" creationId="{80A4092D-6B31-0212-4CA9-4DCD1B96CDE9}"/>
          </ac:spMkLst>
        </pc:spChg>
      </pc:sldChg>
      <pc:sldChg chg="modSp new mod">
        <pc:chgData name="Jim Finn" userId="fcf7da85b79b963a" providerId="LiveId" clId="{ED6AA8C1-6561-463B-88F2-E1512AC030D0}" dt="2025-05-14T11:28:25.270" v="782" actId="20577"/>
        <pc:sldMkLst>
          <pc:docMk/>
          <pc:sldMk cId="1446438119" sldId="260"/>
        </pc:sldMkLst>
        <pc:spChg chg="mod">
          <ac:chgData name="Jim Finn" userId="fcf7da85b79b963a" providerId="LiveId" clId="{ED6AA8C1-6561-463B-88F2-E1512AC030D0}" dt="2025-05-14T11:26:41.322" v="440" actId="20577"/>
          <ac:spMkLst>
            <pc:docMk/>
            <pc:sldMk cId="1446438119" sldId="260"/>
            <ac:spMk id="2" creationId="{DD07001D-C72B-9119-0876-9258453DAB37}"/>
          </ac:spMkLst>
        </pc:spChg>
        <pc:spChg chg="mod">
          <ac:chgData name="Jim Finn" userId="fcf7da85b79b963a" providerId="LiveId" clId="{ED6AA8C1-6561-463B-88F2-E1512AC030D0}" dt="2025-05-14T11:28:25.270" v="782" actId="20577"/>
          <ac:spMkLst>
            <pc:docMk/>
            <pc:sldMk cId="1446438119" sldId="260"/>
            <ac:spMk id="3" creationId="{96C7F489-7FEC-0F33-EBE2-B9F0BCE26303}"/>
          </ac:spMkLst>
        </pc:spChg>
      </pc:sldChg>
      <pc:sldChg chg="modSp new mod">
        <pc:chgData name="Jim Finn" userId="fcf7da85b79b963a" providerId="LiveId" clId="{ED6AA8C1-6561-463B-88F2-E1512AC030D0}" dt="2025-05-14T11:33:50.830" v="1047" actId="20577"/>
        <pc:sldMkLst>
          <pc:docMk/>
          <pc:sldMk cId="3464104757" sldId="261"/>
        </pc:sldMkLst>
        <pc:spChg chg="mod">
          <ac:chgData name="Jim Finn" userId="fcf7da85b79b963a" providerId="LiveId" clId="{ED6AA8C1-6561-463B-88F2-E1512AC030D0}" dt="2025-05-14T11:32:00.834" v="807" actId="20577"/>
          <ac:spMkLst>
            <pc:docMk/>
            <pc:sldMk cId="3464104757" sldId="261"/>
            <ac:spMk id="2" creationId="{0F2F80F8-0C40-F5CC-848E-6866D57A3434}"/>
          </ac:spMkLst>
        </pc:spChg>
        <pc:spChg chg="mod">
          <ac:chgData name="Jim Finn" userId="fcf7da85b79b963a" providerId="LiveId" clId="{ED6AA8C1-6561-463B-88F2-E1512AC030D0}" dt="2025-05-14T11:33:50.830" v="1047" actId="20577"/>
          <ac:spMkLst>
            <pc:docMk/>
            <pc:sldMk cId="3464104757" sldId="261"/>
            <ac:spMk id="3" creationId="{0E23A7B9-45F0-00B8-240D-048D3D42CFB4}"/>
          </ac:spMkLst>
        </pc:spChg>
      </pc:sldChg>
      <pc:sldChg chg="modSp new mod ord">
        <pc:chgData name="Jim Finn" userId="fcf7da85b79b963a" providerId="LiveId" clId="{ED6AA8C1-6561-463B-88F2-E1512AC030D0}" dt="2025-05-14T11:35:28.789" v="1243" actId="20577"/>
        <pc:sldMkLst>
          <pc:docMk/>
          <pc:sldMk cId="2232073624" sldId="262"/>
        </pc:sldMkLst>
        <pc:spChg chg="mod">
          <ac:chgData name="Jim Finn" userId="fcf7da85b79b963a" providerId="LiveId" clId="{ED6AA8C1-6561-463B-88F2-E1512AC030D0}" dt="2025-05-14T11:34:22.903" v="1071" actId="20577"/>
          <ac:spMkLst>
            <pc:docMk/>
            <pc:sldMk cId="2232073624" sldId="262"/>
            <ac:spMk id="2" creationId="{1663468A-95C9-42A2-4847-85F054F0469C}"/>
          </ac:spMkLst>
        </pc:spChg>
        <pc:spChg chg="mod">
          <ac:chgData name="Jim Finn" userId="fcf7da85b79b963a" providerId="LiveId" clId="{ED6AA8C1-6561-463B-88F2-E1512AC030D0}" dt="2025-05-14T11:35:28.789" v="1243" actId="20577"/>
          <ac:spMkLst>
            <pc:docMk/>
            <pc:sldMk cId="2232073624" sldId="262"/>
            <ac:spMk id="3" creationId="{A6D7E453-F82A-50B0-B717-AC7EF26F3E86}"/>
          </ac:spMkLst>
        </pc:spChg>
      </pc:sldChg>
      <pc:sldChg chg="modSp new mod">
        <pc:chgData name="Jim Finn" userId="fcf7da85b79b963a" providerId="LiveId" clId="{ED6AA8C1-6561-463B-88F2-E1512AC030D0}" dt="2025-05-14T11:40:17.101" v="1442" actId="20577"/>
        <pc:sldMkLst>
          <pc:docMk/>
          <pc:sldMk cId="2092428101" sldId="263"/>
        </pc:sldMkLst>
        <pc:spChg chg="mod">
          <ac:chgData name="Jim Finn" userId="fcf7da85b79b963a" providerId="LiveId" clId="{ED6AA8C1-6561-463B-88F2-E1512AC030D0}" dt="2025-05-14T11:36:01.340" v="1257" actId="20577"/>
          <ac:spMkLst>
            <pc:docMk/>
            <pc:sldMk cId="2092428101" sldId="263"/>
            <ac:spMk id="2" creationId="{51F4DA02-E1C2-2A9D-19AC-49CBAEE72760}"/>
          </ac:spMkLst>
        </pc:spChg>
        <pc:spChg chg="mod">
          <ac:chgData name="Jim Finn" userId="fcf7da85b79b963a" providerId="LiveId" clId="{ED6AA8C1-6561-463B-88F2-E1512AC030D0}" dt="2025-05-14T11:40:17.101" v="1442" actId="20577"/>
          <ac:spMkLst>
            <pc:docMk/>
            <pc:sldMk cId="2092428101" sldId="263"/>
            <ac:spMk id="3" creationId="{9FA1E541-B1B0-2966-DA31-B884C66D07A7}"/>
          </ac:spMkLst>
        </pc:spChg>
      </pc:sldChg>
      <pc:sldChg chg="modSp new mod">
        <pc:chgData name="Jim Finn" userId="fcf7da85b79b963a" providerId="LiveId" clId="{ED6AA8C1-6561-463B-88F2-E1512AC030D0}" dt="2025-05-14T11:49:31.612" v="1753" actId="20577"/>
        <pc:sldMkLst>
          <pc:docMk/>
          <pc:sldMk cId="948490108" sldId="264"/>
        </pc:sldMkLst>
        <pc:spChg chg="mod">
          <ac:chgData name="Jim Finn" userId="fcf7da85b79b963a" providerId="LiveId" clId="{ED6AA8C1-6561-463B-88F2-E1512AC030D0}" dt="2025-05-14T11:49:31.612" v="1753" actId="20577"/>
          <ac:spMkLst>
            <pc:docMk/>
            <pc:sldMk cId="948490108" sldId="264"/>
            <ac:spMk id="3" creationId="{168E8DBC-38AF-B9B6-081D-E09FF9761EA1}"/>
          </ac:spMkLst>
        </pc:spChg>
      </pc:sldChg>
      <pc:sldChg chg="addSp modSp new mod">
        <pc:chgData name="Jim Finn" userId="fcf7da85b79b963a" providerId="LiveId" clId="{ED6AA8C1-6561-463B-88F2-E1512AC030D0}" dt="2025-05-14T11:51:06.934" v="1801" actId="1076"/>
        <pc:sldMkLst>
          <pc:docMk/>
          <pc:sldMk cId="2883400361" sldId="265"/>
        </pc:sldMkLst>
        <pc:spChg chg="mod">
          <ac:chgData name="Jim Finn" userId="fcf7da85b79b963a" providerId="LiveId" clId="{ED6AA8C1-6561-463B-88F2-E1512AC030D0}" dt="2025-05-14T11:50:16.379" v="1797" actId="12"/>
          <ac:spMkLst>
            <pc:docMk/>
            <pc:sldMk cId="2883400361" sldId="265"/>
            <ac:spMk id="3" creationId="{FD019F85-BB30-9829-9877-A90619B04EF0}"/>
          </ac:spMkLst>
        </pc:spChg>
        <pc:spChg chg="add mod">
          <ac:chgData name="Jim Finn" userId="fcf7da85b79b963a" providerId="LiveId" clId="{ED6AA8C1-6561-463B-88F2-E1512AC030D0}" dt="2025-05-14T11:51:06.934" v="1801" actId="1076"/>
          <ac:spMkLst>
            <pc:docMk/>
            <pc:sldMk cId="2883400361" sldId="265"/>
            <ac:spMk id="4" creationId="{EAC0FBB6-B203-45B4-D0BF-D6C0D92594EC}"/>
          </ac:spMkLst>
        </pc:spChg>
        <pc:spChg chg="add mod">
          <ac:chgData name="Jim Finn" userId="fcf7da85b79b963a" providerId="LiveId" clId="{ED6AA8C1-6561-463B-88F2-E1512AC030D0}" dt="2025-05-14T11:51:06.934" v="1801" actId="1076"/>
          <ac:spMkLst>
            <pc:docMk/>
            <pc:sldMk cId="2883400361" sldId="265"/>
            <ac:spMk id="5" creationId="{A1FA29B3-528C-92FB-E029-9CD73DC8E1B2}"/>
          </ac:spMkLst>
        </pc:spChg>
      </pc:sldChg>
      <pc:sldChg chg="modSp new mod">
        <pc:chgData name="Jim Finn" userId="fcf7da85b79b963a" providerId="LiveId" clId="{ED6AA8C1-6561-463B-88F2-E1512AC030D0}" dt="2025-05-14T11:52:07.574" v="1807" actId="20577"/>
        <pc:sldMkLst>
          <pc:docMk/>
          <pc:sldMk cId="727866483" sldId="266"/>
        </pc:sldMkLst>
        <pc:spChg chg="mod">
          <ac:chgData name="Jim Finn" userId="fcf7da85b79b963a" providerId="LiveId" clId="{ED6AA8C1-6561-463B-88F2-E1512AC030D0}" dt="2025-05-14T11:52:07.574" v="1807" actId="20577"/>
          <ac:spMkLst>
            <pc:docMk/>
            <pc:sldMk cId="727866483" sldId="266"/>
            <ac:spMk id="3" creationId="{87FBD5AE-2B36-7EF2-A175-1AEEC5F0E692}"/>
          </ac:spMkLst>
        </pc:spChg>
      </pc:sldChg>
      <pc:sldChg chg="modSp new mod">
        <pc:chgData name="Jim Finn" userId="fcf7da85b79b963a" providerId="LiveId" clId="{ED6AA8C1-6561-463B-88F2-E1512AC030D0}" dt="2025-05-14T11:52:26.270" v="1809"/>
        <pc:sldMkLst>
          <pc:docMk/>
          <pc:sldMk cId="1091518527" sldId="267"/>
        </pc:sldMkLst>
        <pc:spChg chg="mod">
          <ac:chgData name="Jim Finn" userId="fcf7da85b79b963a" providerId="LiveId" clId="{ED6AA8C1-6561-463B-88F2-E1512AC030D0}" dt="2025-05-14T11:52:26.270" v="1809"/>
          <ac:spMkLst>
            <pc:docMk/>
            <pc:sldMk cId="1091518527" sldId="267"/>
            <ac:spMk id="3" creationId="{D01AA31D-993D-E9D4-9345-51D4BEBED101}"/>
          </ac:spMkLst>
        </pc:spChg>
      </pc:sldChg>
      <pc:sldChg chg="modSp new mod">
        <pc:chgData name="Jim Finn" userId="fcf7da85b79b963a" providerId="LiveId" clId="{ED6AA8C1-6561-463B-88F2-E1512AC030D0}" dt="2025-05-14T11:53:06.885" v="1851" actId="20577"/>
        <pc:sldMkLst>
          <pc:docMk/>
          <pc:sldMk cId="3977006157" sldId="268"/>
        </pc:sldMkLst>
        <pc:spChg chg="mod">
          <ac:chgData name="Jim Finn" userId="fcf7da85b79b963a" providerId="LiveId" clId="{ED6AA8C1-6561-463B-88F2-E1512AC030D0}" dt="2025-05-14T11:52:44.293" v="1817" actId="20577"/>
          <ac:spMkLst>
            <pc:docMk/>
            <pc:sldMk cId="3977006157" sldId="268"/>
            <ac:spMk id="2" creationId="{6223D4A4-6994-C3D4-7867-8114CA2AF6DD}"/>
          </ac:spMkLst>
        </pc:spChg>
        <pc:spChg chg="mod">
          <ac:chgData name="Jim Finn" userId="fcf7da85b79b963a" providerId="LiveId" clId="{ED6AA8C1-6561-463B-88F2-E1512AC030D0}" dt="2025-05-14T11:53:06.885" v="1851" actId="20577"/>
          <ac:spMkLst>
            <pc:docMk/>
            <pc:sldMk cId="3977006157" sldId="268"/>
            <ac:spMk id="3" creationId="{DA263D26-8798-3A38-874B-1B37505E6C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540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3003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84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4347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1412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370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17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69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92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7885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66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for a college&#10;&#10;AI-generated content may be incorrect.">
            <a:extLst>
              <a:ext uri="{FF2B5EF4-FFF2-40B4-BE49-F238E27FC236}">
                <a16:creationId xmlns:a16="http://schemas.microsoft.com/office/drawing/2014/main" id="{1C360B2B-5A98-7E0F-8727-8E4EBE3EB66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10376" r="14368" b="17519"/>
          <a:stretch/>
        </p:blipFill>
        <p:spPr>
          <a:xfrm>
            <a:off x="10557164" y="185738"/>
            <a:ext cx="1378527" cy="13726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35995-71C6-419B-AA1F-C3DE6BC5B511}" type="datetimeFigureOut">
              <a:rPr lang="en-IE" smtClean="0"/>
              <a:t>14/05/2025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3E97D-924A-4D5C-888C-B2C96C6E0DC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432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honny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D021C-2D7F-639B-B528-B6561F6F4F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TY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31FFA-0624-BB58-9E1F-4A375C3EC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8100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51FB8-180E-F289-38CA-69A0EFD7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19F85-BB30-9829-9877-A90619B04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Print a string to the screen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We use the print() command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We put what we want to print in brackets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String must have “ “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print(“Hello World”)</a:t>
            </a:r>
          </a:p>
          <a:p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0FBB6-B203-45B4-D0BF-D6C0D92594EC}"/>
              </a:ext>
            </a:extLst>
          </p:cNvPr>
          <p:cNvSpPr/>
          <p:nvPr/>
        </p:nvSpPr>
        <p:spPr>
          <a:xfrm>
            <a:off x="6595830" y="3544796"/>
            <a:ext cx="4591050" cy="1732961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Google Shape;204;p7">
            <a:extLst>
              <a:ext uri="{FF2B5EF4-FFF2-40B4-BE49-F238E27FC236}">
                <a16:creationId xmlns:a16="http://schemas.microsoft.com/office/drawing/2014/main" id="{A1FA29B3-528C-92FB-E029-9CD73DC8E1B2}"/>
              </a:ext>
            </a:extLst>
          </p:cNvPr>
          <p:cNvSpPr txBox="1"/>
          <p:nvPr/>
        </p:nvSpPr>
        <p:spPr>
          <a:xfrm>
            <a:off x="6668404" y="3811111"/>
            <a:ext cx="45910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Note: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Functions in Python are case sensitive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is the function to output to the screen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Print will give an error message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  <p:extLst>
      <p:ext uri="{BB962C8B-B14F-4D97-AF65-F5344CB8AC3E}">
        <p14:creationId xmlns:p14="http://schemas.microsoft.com/office/powerpoint/2010/main" val="288340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D598-2F55-6C14-F9BB-4ADDC2EE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D5AE-2B36-7EF2-A175-1AEEC5F0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spcBef>
                <a:spcPts val="0"/>
              </a:spcBef>
              <a:buSzPts val="1400"/>
            </a:pPr>
            <a:r>
              <a:rPr lang="en-GB" dirty="0"/>
              <a:t>Print the following</a:t>
            </a:r>
          </a:p>
          <a:p>
            <a:pPr marL="792900" lvl="1" indent="-342900">
              <a:spcBef>
                <a:spcPts val="960"/>
              </a:spcBef>
            </a:pPr>
            <a:r>
              <a:rPr lang="en-GB" dirty="0"/>
              <a:t>I’m learning to code	</a:t>
            </a:r>
            <a:br>
              <a:rPr lang="en-GB" dirty="0"/>
            </a:br>
            <a:r>
              <a:rPr lang="en-GB" dirty="0"/>
              <a:t>I’m using python</a:t>
            </a:r>
          </a:p>
          <a:p>
            <a:pPr marL="494100" indent="-457200">
              <a:buSzPts val="1400"/>
            </a:pPr>
            <a:r>
              <a:rPr lang="en-GB" dirty="0"/>
              <a:t>This needs 2 lines of code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print(“I’m learning to code”)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print(“I’m using Python”)</a:t>
            </a:r>
          </a:p>
          <a:p>
            <a:pPr marL="494100" indent="-457200">
              <a:buSzPts val="1400"/>
            </a:pPr>
            <a:r>
              <a:rPr lang="en-GB" dirty="0"/>
              <a:t>Alternative is to use a special command for a new line </a:t>
            </a:r>
            <a:r>
              <a:rPr lang="en-GB" b="1" dirty="0"/>
              <a:t>\n</a:t>
            </a:r>
            <a:endParaRPr lang="en-GB" dirty="0"/>
          </a:p>
          <a:p>
            <a:pPr marL="494100" indent="-457200">
              <a:buSzPts val="1400"/>
            </a:pPr>
            <a:r>
              <a:rPr lang="en-GB" dirty="0"/>
              <a:t>print(“I’m learning to code </a:t>
            </a:r>
            <a:r>
              <a:rPr lang="en-GB" b="1" dirty="0"/>
              <a:t>\</a:t>
            </a:r>
            <a:r>
              <a:rPr lang="en-GB" b="1" dirty="0" err="1"/>
              <a:t>n</a:t>
            </a:r>
            <a:r>
              <a:rPr lang="en-GB" dirty="0" err="1"/>
              <a:t>I’m</a:t>
            </a:r>
            <a:r>
              <a:rPr lang="en-GB" dirty="0"/>
              <a:t> using Python”)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2786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272A-66D0-662A-42D5-CB15F15A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AA31D-993D-E9D4-9345-51D4BEBED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06000" algn="l" rtl="0">
              <a:spcBef>
                <a:spcPts val="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 the following Using the print command</a:t>
            </a:r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*	There are Spaces on the Screen	*</a:t>
            </a:r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You can use \t to add in a tab space which is the same as 3-5 spaces</a:t>
            </a:r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Use the following command</a:t>
            </a:r>
          </a:p>
          <a:p>
            <a:pPr marL="342900" lvl="0" indent="-306000" algn="l" rtl="0">
              <a:spcBef>
                <a:spcPts val="1000"/>
              </a:spcBef>
              <a:spcAft>
                <a:spcPts val="0"/>
              </a:spcAft>
              <a:buSzPts val="1400"/>
              <a:buChar char="◈"/>
            </a:pPr>
            <a:r>
              <a:rPr lang="en-GB" dirty="0"/>
              <a:t>print(“*\</a:t>
            </a:r>
            <a:r>
              <a:rPr lang="en-GB" dirty="0" err="1"/>
              <a:t>tThere</a:t>
            </a:r>
            <a:r>
              <a:rPr lang="en-GB" dirty="0"/>
              <a:t> are Spaces on the Screen\t*”)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091518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D4A4-6994-C3D4-7867-8114CA2A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63D26-8798-3A38-874B-1B37505E6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spcBef>
                <a:spcPts val="0"/>
              </a:spcBef>
              <a:buSzPts val="1400"/>
            </a:pPr>
            <a:r>
              <a:rPr lang="en-GB" dirty="0"/>
              <a:t>This lesson covered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Characters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Strings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Functions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/>
              <a:t>Introducing Thonny</a:t>
            </a:r>
            <a:endParaRPr lang="en-GB" dirty="0"/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How to use the print function</a:t>
            </a:r>
          </a:p>
          <a:p>
            <a:pPr marL="792900" lvl="1" indent="-342900">
              <a:spcBef>
                <a:spcPts val="960"/>
              </a:spcBef>
              <a:buSzPts val="1260"/>
            </a:pPr>
            <a:r>
              <a:rPr lang="en-GB" dirty="0"/>
              <a:t>Some special characters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7700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468A-95C9-42A2-4847-85F054F0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7E453-F82A-50B0-B717-AC7EF26F3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Understand what Python is</a:t>
            </a:r>
          </a:p>
          <a:p>
            <a:r>
              <a:rPr lang="en-IE" dirty="0"/>
              <a:t>Understand some key terms associated with Coding Python</a:t>
            </a:r>
          </a:p>
          <a:p>
            <a:r>
              <a:rPr lang="en-IE" dirty="0"/>
              <a:t>Create a simple python program</a:t>
            </a:r>
          </a:p>
          <a:p>
            <a:r>
              <a:rPr lang="en-IE" dirty="0"/>
              <a:t>Output text to the screen</a:t>
            </a:r>
          </a:p>
          <a:p>
            <a:r>
              <a:rPr lang="en-IE" dirty="0"/>
              <a:t>Setup and use an IDE (Thonny)</a:t>
            </a:r>
          </a:p>
        </p:txBody>
      </p:sp>
    </p:spTree>
    <p:extLst>
      <p:ext uri="{BB962C8B-B14F-4D97-AF65-F5344CB8AC3E}">
        <p14:creationId xmlns:p14="http://schemas.microsoft.com/office/powerpoint/2010/main" val="2232073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3D24-0338-F01C-D521-EC9BEF43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is Python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1720-8BD6-41AA-0E97-7F64E19C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600" dirty="0"/>
              <a:t>Web Development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Spotify, 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YouTube</a:t>
            </a:r>
          </a:p>
          <a:p>
            <a:pPr marL="494100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600" dirty="0"/>
              <a:t>Artificial Intelligence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Hear – Detecting Gunshots and location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Smell – Detecting Illness by smelling breath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See – Machine Vision in Self Driving Cars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Write – The NY Times uses AI to assist in writing articles</a:t>
            </a:r>
          </a:p>
          <a:p>
            <a:pPr marL="494100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600" dirty="0"/>
              <a:t>Scripting</a:t>
            </a:r>
          </a:p>
          <a:p>
            <a:pPr marL="951300" lvl="1" indent="-457200">
              <a:spcBef>
                <a:spcPts val="0"/>
              </a:spcBef>
              <a:buClr>
                <a:srgbClr val="04D3EE"/>
              </a:buClr>
              <a:buSzPts val="1190"/>
            </a:pPr>
            <a:r>
              <a:rPr lang="en-GB" sz="2200" dirty="0"/>
              <a:t>A script is a small piece of code that can automate a computer Function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386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1E281-4365-C0BA-9DB4-2A64F8DD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is python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35ECF-6E72-583A-58AE-3190C350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Readability: Python's syntax (the rules for writing code) is very clean and uses indentation to define structure, making it look a bit like plain English. </a:t>
            </a:r>
          </a:p>
          <a:p>
            <a:r>
              <a:rPr lang="en-GB" dirty="0"/>
              <a:t>Versatility: (Transition to the next section) It can be used for a huge variety of tasks.</a:t>
            </a:r>
          </a:p>
          <a:p>
            <a:r>
              <a:rPr lang="en-GB" dirty="0"/>
              <a:t>Large Standard Library: Python comes with a vast collection of pre-written code modules that perform common tasks</a:t>
            </a:r>
          </a:p>
          <a:p>
            <a:r>
              <a:rPr lang="en-GB" dirty="0"/>
              <a:t>Huge Community: Because it's so popular, there are tons of resources, tutorials, forums, and people willing to help if you get stuck.</a:t>
            </a:r>
          </a:p>
          <a:p>
            <a:r>
              <a:rPr lang="en-GB" dirty="0"/>
              <a:t>Open Source: Python is free to use and distribute, even for commercial purposes.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336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54EC-5A23-7E6F-B642-0110F78EB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092D-6B31-0212-4CA9-4DCD1B96C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print("Hello, World!")</a:t>
            </a:r>
          </a:p>
          <a:p>
            <a:endParaRPr lang="en-IE" dirty="0"/>
          </a:p>
          <a:p>
            <a:r>
              <a:rPr lang="en-IE" dirty="0"/>
              <a:t>print is the command and tells python to place text on the screen</a:t>
            </a:r>
          </a:p>
          <a:p>
            <a:r>
              <a:rPr lang="en-IE" dirty="0"/>
              <a:t>( ) What is to be printed goes in here</a:t>
            </a:r>
          </a:p>
          <a:p>
            <a:r>
              <a:rPr lang="en-IE" dirty="0"/>
              <a:t>“ “ Tells python that that it is text that is to be printed</a:t>
            </a:r>
          </a:p>
          <a:p>
            <a:endParaRPr lang="en-IE" dirty="0"/>
          </a:p>
          <a:p>
            <a:r>
              <a:rPr lang="en-IE" dirty="0"/>
              <a:t>print(10 + 5)</a:t>
            </a:r>
          </a:p>
          <a:p>
            <a:r>
              <a:rPr lang="en-IE" dirty="0"/>
              <a:t>Python will carry out the sum and print the answer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545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7001D-C72B-9119-0876-9258453D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F489-7FEC-0F33-EBE2-B9F0BCE26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There are a number of ways but the most common is to use an IDE (Integrated Development Environment)</a:t>
            </a:r>
          </a:p>
          <a:p>
            <a:r>
              <a:rPr lang="en-IE" dirty="0"/>
              <a:t>This is an application that allows you to create code and then run it. </a:t>
            </a:r>
          </a:p>
          <a:p>
            <a:r>
              <a:rPr lang="en-IE" dirty="0"/>
              <a:t>Can be online or offline</a:t>
            </a:r>
          </a:p>
          <a:p>
            <a:r>
              <a:rPr lang="en-IE" dirty="0"/>
              <a:t>Online</a:t>
            </a:r>
          </a:p>
          <a:p>
            <a:pPr lvl="1"/>
            <a:r>
              <a:rPr lang="en-IE" dirty="0" err="1"/>
              <a:t>Replit</a:t>
            </a:r>
            <a:r>
              <a:rPr lang="en-IE" dirty="0"/>
              <a:t>, </a:t>
            </a:r>
            <a:r>
              <a:rPr lang="en-IE" dirty="0" err="1"/>
              <a:t>Codepad.app</a:t>
            </a:r>
            <a:r>
              <a:rPr lang="en-IE" dirty="0"/>
              <a:t>, trinket.io</a:t>
            </a:r>
          </a:p>
          <a:p>
            <a:r>
              <a:rPr lang="en-IE" dirty="0"/>
              <a:t>Offline</a:t>
            </a:r>
          </a:p>
          <a:p>
            <a:pPr lvl="1"/>
            <a:r>
              <a:rPr lang="en-IE" dirty="0"/>
              <a:t>Visual Studio Code, Thonny </a:t>
            </a:r>
          </a:p>
          <a:p>
            <a:r>
              <a:rPr lang="en-IE" dirty="0"/>
              <a:t>Advantages and Disadvantages</a:t>
            </a:r>
          </a:p>
        </p:txBody>
      </p:sp>
    </p:spTree>
    <p:extLst>
      <p:ext uri="{BB962C8B-B14F-4D97-AF65-F5344CB8AC3E}">
        <p14:creationId xmlns:p14="http://schemas.microsoft.com/office/powerpoint/2010/main" val="1446438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80F8-0C40-F5CC-848E-6866D57A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Terms to Know (Printing)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3A7B9-45F0-00B8-240D-048D3D42C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Character</a:t>
            </a:r>
          </a:p>
          <a:p>
            <a:pPr lvl="1"/>
            <a:r>
              <a:rPr lang="en-IE" dirty="0"/>
              <a:t>Any individual letter, number or symbol e.g. a, 4, €</a:t>
            </a:r>
          </a:p>
          <a:p>
            <a:pPr lvl="1"/>
            <a:r>
              <a:rPr lang="en-IE" dirty="0"/>
              <a:t>String</a:t>
            </a:r>
          </a:p>
          <a:p>
            <a:pPr lvl="1"/>
            <a:r>
              <a:rPr lang="en-IE" dirty="0"/>
              <a:t>A group of 2 or more characters e.g. PYTHON is made up of Characters P Y T H O N</a:t>
            </a:r>
          </a:p>
          <a:p>
            <a:pPr lvl="1"/>
            <a:r>
              <a:rPr lang="en-IE" dirty="0"/>
              <a:t>Function</a:t>
            </a:r>
          </a:p>
          <a:p>
            <a:pPr lvl="1"/>
            <a:r>
              <a:rPr lang="en-IE" dirty="0"/>
              <a:t>Another name for a command that python recognises e.g. print( )</a:t>
            </a:r>
          </a:p>
        </p:txBody>
      </p:sp>
    </p:spTree>
    <p:extLst>
      <p:ext uri="{BB962C8B-B14F-4D97-AF65-F5344CB8AC3E}">
        <p14:creationId xmlns:p14="http://schemas.microsoft.com/office/powerpoint/2010/main" val="346410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DA02-E1C2-2A9D-19AC-49CBAEE7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Thonny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E541-B1B0-2966-DA31-B884C66D0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Thonny is a free IDE that runs on your computer</a:t>
            </a:r>
          </a:p>
          <a:p>
            <a:r>
              <a:rPr lang="en-IE" dirty="0"/>
              <a:t>Can be found at - </a:t>
            </a:r>
            <a:r>
              <a:rPr lang="en-IE" dirty="0">
                <a:hlinkClick r:id="rId2"/>
              </a:rPr>
              <a:t>https://thonny.org/</a:t>
            </a:r>
            <a:endParaRPr lang="en-IE" dirty="0"/>
          </a:p>
          <a:p>
            <a:r>
              <a:rPr lang="en-IE" dirty="0"/>
              <a:t>Can be installed or run from a portable folder</a:t>
            </a:r>
          </a:p>
          <a:p>
            <a:r>
              <a:rPr lang="en-IE" dirty="0"/>
              <a:t>Comes with common Python libraries</a:t>
            </a:r>
          </a:p>
          <a:p>
            <a:r>
              <a:rPr lang="en-IE" dirty="0"/>
              <a:t>More can be installed as needed.</a:t>
            </a:r>
          </a:p>
        </p:txBody>
      </p:sp>
    </p:spTree>
    <p:extLst>
      <p:ext uri="{BB962C8B-B14F-4D97-AF65-F5344CB8AC3E}">
        <p14:creationId xmlns:p14="http://schemas.microsoft.com/office/powerpoint/2010/main" val="2092428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02C0-E5E2-5D8A-5B51-F5AC9919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E8DBC-38AF-B9B6-081D-E09FF9761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Create a file system in your shared drive</a:t>
            </a:r>
          </a:p>
          <a:p>
            <a:pPr lvl="1"/>
            <a:r>
              <a:rPr lang="en-IE" dirty="0"/>
              <a:t>Folder for Coding</a:t>
            </a:r>
          </a:p>
          <a:p>
            <a:pPr lvl="1"/>
            <a:r>
              <a:rPr lang="en-IE" dirty="0"/>
              <a:t>Create a folder called Lesson 01</a:t>
            </a:r>
          </a:p>
          <a:p>
            <a:pPr lvl="1"/>
            <a:r>
              <a:rPr lang="en-IE" dirty="0"/>
              <a:t>This will contain all the files for this lesson</a:t>
            </a:r>
          </a:p>
          <a:p>
            <a:r>
              <a:rPr lang="en-IE" dirty="0"/>
              <a:t>Open Thonny and create a new file</a:t>
            </a:r>
          </a:p>
          <a:p>
            <a:r>
              <a:rPr lang="en-IE" dirty="0"/>
              <a:t>Save the file to a folder for Coding</a:t>
            </a:r>
          </a:p>
          <a:p>
            <a:r>
              <a:rPr lang="en-IE" dirty="0"/>
              <a:t>Call the file Lesson 01 printing.py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48490108"/>
      </p:ext>
    </p:extLst>
  </p:cSld>
  <p:clrMapOvr>
    <a:masterClrMapping/>
  </p:clrMapOvr>
</p:sld>
</file>

<file path=ppt/theme/theme1.xml><?xml version="1.0" encoding="utf-8"?>
<a:theme xmlns:a="http://schemas.openxmlformats.org/drawingml/2006/main" name="ÀCC Presentation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ÀCC Presentation" id="{47C4E0B3-A958-4D62-9077-353673339342}" vid="{69B6E6A3-37B0-4EF9-BC7D-082F8ED65A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ÀCC Presentation</Template>
  <TotalTime>36</TotalTime>
  <Words>665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Franklin Gothic Book</vt:lpstr>
      <vt:lpstr>Franklin Gothic Medium</vt:lpstr>
      <vt:lpstr>Lustria</vt:lpstr>
      <vt:lpstr>ÀCC Presentation</vt:lpstr>
      <vt:lpstr>TY Coding</vt:lpstr>
      <vt:lpstr>Learning Outcomes</vt:lpstr>
      <vt:lpstr>Where is Python Used</vt:lpstr>
      <vt:lpstr>Why is python popular</vt:lpstr>
      <vt:lpstr>Examples</vt:lpstr>
      <vt:lpstr>Creating Code</vt:lpstr>
      <vt:lpstr>Terms to Know (Printing)</vt:lpstr>
      <vt:lpstr>Using Thonny 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Finn</dc:creator>
  <cp:lastModifiedBy>Jim Finn</cp:lastModifiedBy>
  <cp:revision>1</cp:revision>
  <dcterms:created xsi:type="dcterms:W3CDTF">2025-05-14T11:16:38Z</dcterms:created>
  <dcterms:modified xsi:type="dcterms:W3CDTF">2025-05-14T11:53:10Z</dcterms:modified>
</cp:coreProperties>
</file>