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771" y="130"/>
      </p:cViewPr>
      <p:guideLst>
        <p:guide orient="horz" pos="3254"/>
        <p:guide pos="4648"/>
      </p:guideLst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>
              <a:latin typeface="Bodoni MT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Your Names and Team ID (A, B, </a:t>
            </a:r>
            <a:r>
              <a:rPr lang="en-US" dirty="0" err="1">
                <a:latin typeface="Helvetica Neue" charset="0"/>
                <a:cs typeface="Helvetica Neue" charset="0"/>
              </a:rPr>
              <a:t>etc</a:t>
            </a:r>
            <a:r>
              <a:rPr lang="en-US" dirty="0">
                <a:latin typeface="Helvetica Neue" charset="0"/>
                <a:cs typeface="Helvetica Neue" charset="0"/>
              </a:rPr>
              <a:t>) (Helvetica </a:t>
            </a:r>
            <a:r>
              <a:rPr lang="en-US" dirty="0" err="1">
                <a:latin typeface="Helvetica Neue" charset="0"/>
                <a:cs typeface="Helvetica Neue" charset="0"/>
              </a:rPr>
              <a:t>Neue</a:t>
            </a:r>
            <a:r>
              <a:rPr lang="en-US" dirty="0">
                <a:latin typeface="Helvetica Neue" charset="0"/>
                <a:cs typeface="Helvetica Neue" charset="0"/>
              </a:rPr>
              <a:t>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3BBE-5D93-AEAE-28E2-21427CC2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>
            <a:extLst>
              <a:ext uri="{FF2B5EF4-FFF2-40B4-BE49-F238E27FC236}">
                <a16:creationId xmlns:a16="http://schemas.microsoft.com/office/drawing/2014/main" id="{D03F6C47-0D5D-0F19-F8AF-B37A0AFB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57"/>
            <a:ext cx="14762163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BlowChain: Tamper-Proof Secure-Logging Lock-Box</a:t>
            </a:r>
          </a:p>
        </p:txBody>
      </p:sp>
      <p:sp>
        <p:nvSpPr>
          <p:cNvPr id="3076" name="Subtitle 3">
            <a:extLst>
              <a:ext uri="{FF2B5EF4-FFF2-40B4-BE49-F238E27FC236}">
                <a16:creationId xmlns:a16="http://schemas.microsoft.com/office/drawing/2014/main" id="{7258CAF2-394D-ED7B-CFDE-C3D37D67718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0" y="752250"/>
            <a:ext cx="14758988" cy="34503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000" i="1" dirty="0">
                <a:latin typeface="Helvetica Neue" charset="0"/>
                <a:cs typeface="Helvetica Neue" charset="0"/>
              </a:rPr>
              <a:t>Niall Waller, James McAuley, Dhanan Balasaravanan </a:t>
            </a:r>
          </a:p>
        </p:txBody>
      </p:sp>
      <p:sp>
        <p:nvSpPr>
          <p:cNvPr id="3077" name="Content Placeholder 7">
            <a:extLst>
              <a:ext uri="{FF2B5EF4-FFF2-40B4-BE49-F238E27FC236}">
                <a16:creationId xmlns:a16="http://schemas.microsoft.com/office/drawing/2014/main" id="{CC67A0EA-324E-F51F-D8DF-00CDA97ECE3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652837" y="133531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455CB-8C27-E95A-F228-29A99A4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49" y="4116023"/>
            <a:ext cx="6475307" cy="5837143"/>
          </a:xfrm>
          <a:prstGeom prst="rect">
            <a:avLst/>
          </a:prstGeom>
        </p:spPr>
      </p:pic>
      <p:pic>
        <p:nvPicPr>
          <p:cNvPr id="7" name="Picture 6" descr="A qr code with a dinosaur&#10;&#10;AI-generated content may be incorrect.">
            <a:extLst>
              <a:ext uri="{FF2B5EF4-FFF2-40B4-BE49-F238E27FC236}">
                <a16:creationId xmlns:a16="http://schemas.microsoft.com/office/drawing/2014/main" id="{5F898C85-228D-259F-7DE3-FF2AA7C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7" t="7057" r="6100" b="6987"/>
          <a:stretch/>
        </p:blipFill>
        <p:spPr>
          <a:xfrm>
            <a:off x="361261" y="1463040"/>
            <a:ext cx="2012227" cy="198730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CDFBA24-8685-523B-258C-CF4CC2CDD2D8}"/>
              </a:ext>
            </a:extLst>
          </p:cNvPr>
          <p:cNvSpPr txBox="1">
            <a:spLocks/>
          </p:cNvSpPr>
          <p:nvPr/>
        </p:nvSpPr>
        <p:spPr bwMode="auto">
          <a:xfrm>
            <a:off x="-3584460" y="7075032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GitHub Wiki: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59EA9B-0A81-D3AC-C528-F99733989C19}"/>
              </a:ext>
            </a:extLst>
          </p:cNvPr>
          <p:cNvSpPr txBox="1">
            <a:spLocks/>
          </p:cNvSpPr>
          <p:nvPr/>
        </p:nvSpPr>
        <p:spPr bwMode="auto">
          <a:xfrm>
            <a:off x="241917" y="3641805"/>
            <a:ext cx="3498850" cy="42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How Does it Work 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039D8C5-C867-E882-F3EB-1DF72E29A164}"/>
              </a:ext>
            </a:extLst>
          </p:cNvPr>
          <p:cNvSpPr txBox="1">
            <a:spLocks/>
          </p:cNvSpPr>
          <p:nvPr/>
        </p:nvSpPr>
        <p:spPr bwMode="auto">
          <a:xfrm>
            <a:off x="7306605" y="1463040"/>
            <a:ext cx="2931843" cy="32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What's The Problem ?</a:t>
            </a:r>
            <a:endParaRPr lang="en-US" dirty="0">
              <a:latin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Traditional Lockboxes: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Single shared access code → weak security &amp; no accountability.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Manual logs → unreliable auditing.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Digital Alternatives: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Internet-dependent → vulnerable to remote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Centralized databases → risk of data modification breaches.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87D6D38-8164-4C9A-D49E-030A86DC7E2F}"/>
              </a:ext>
            </a:extLst>
          </p:cNvPr>
          <p:cNvSpPr txBox="1">
            <a:spLocks/>
          </p:cNvSpPr>
          <p:nvPr/>
        </p:nvSpPr>
        <p:spPr bwMode="auto">
          <a:xfrm>
            <a:off x="2578962" y="1530488"/>
            <a:ext cx="4417793" cy="221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What’s Our Solution ?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BlowChain proposes an advanced digital lockbox, combining environmental sensing, offline architecture, and blockchain based accountability to remove user error from lockbox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53942C6-2C10-DBF8-1C8E-0B3DB51E5481}"/>
              </a:ext>
            </a:extLst>
          </p:cNvPr>
          <p:cNvSpPr txBox="1">
            <a:spLocks/>
          </p:cNvSpPr>
          <p:nvPr/>
        </p:nvSpPr>
        <p:spPr bwMode="auto">
          <a:xfrm>
            <a:off x="7306605" y="6256463"/>
            <a:ext cx="2828036" cy="421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Who Needs It ?</a:t>
            </a:r>
            <a:endParaRPr lang="en-US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Real estate (secure property showings).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Rental units (self-check-in with logs).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Shared facilities (granular access control).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Companies that create or access intellectual property that needs to be stored.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E95FC3-6A9A-9482-DC71-C62061D1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267"/>
              </p:ext>
            </p:extLst>
          </p:nvPr>
        </p:nvGraphicFramePr>
        <p:xfrm>
          <a:off x="10693898" y="1617276"/>
          <a:ext cx="3578598" cy="82600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0007">
                  <a:extLst>
                    <a:ext uri="{9D8B030D-6E8A-4147-A177-3AD203B41FA5}">
                      <a16:colId xmlns:a16="http://schemas.microsoft.com/office/drawing/2014/main" val="2063823472"/>
                    </a:ext>
                  </a:extLst>
                </a:gridCol>
                <a:gridCol w="1688591">
                  <a:extLst>
                    <a:ext uri="{9D8B030D-6E8A-4147-A177-3AD203B41FA5}">
                      <a16:colId xmlns:a16="http://schemas.microsoft.com/office/drawing/2014/main" val="1522963484"/>
                    </a:ext>
                  </a:extLst>
                </a:gridCol>
              </a:tblGrid>
              <a:tr h="5954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Benefit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739377"/>
                  </a:ext>
                </a:extLst>
              </a:tr>
              <a:tr h="16712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Human Presence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(CO₂ + particle sensors)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Prevents spoofing by verifying access attempt is by a human.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514185"/>
                  </a:ext>
                </a:extLst>
              </a:tr>
              <a:tr h="10497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effectLst/>
                        </a:rPr>
                        <a:t>Blockchain Immutable Logs</a:t>
                      </a: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Tamper-proof record of all events.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11723"/>
                  </a:ext>
                </a:extLst>
              </a:tr>
              <a:tr h="2045239"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Dynamic Access Tokens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(NFT-based credentials)</a:t>
                      </a:r>
                      <a:endParaRPr lang="en-AU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Time-bound, revocable permissions per user (no static codes).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5755874"/>
                  </a:ext>
                </a:extLst>
              </a:tr>
              <a:tr h="12622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Tamper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(Magnetometer trigger)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Alerts + logs forced entry attempts in real time.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1601779"/>
                  </a:ext>
                </a:extLst>
              </a:tr>
              <a:tr h="163619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Offline-First Design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(BLE-only to base station)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 direct internet exposure → immunity to remote hacking.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20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819129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765</Words>
  <Application>Microsoft Office PowerPoint</Application>
  <PresentationFormat>Custom</PresentationFormat>
  <Paragraphs>79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TITLE OF YOUR PROJECT (BODONI MT 48PT)</vt:lpstr>
      <vt:lpstr>BlowChain: Tamper-Proof Secure-Logging Lock-Box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Niall Waller</cp:lastModifiedBy>
  <cp:revision>6</cp:revision>
  <cp:lastPrinted>2011-10-04T02:16:03Z</cp:lastPrinted>
  <dcterms:created xsi:type="dcterms:W3CDTF">2011-10-04T02:18:07Z</dcterms:created>
  <dcterms:modified xsi:type="dcterms:W3CDTF">2025-05-14T22:33:55Z</dcterms:modified>
</cp:coreProperties>
</file>