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b="1" dirty="0" smtClean="0"/>
              <a:t>LOAN SMART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Mason Portman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Jack Fitzgerald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Svea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Sharaf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Libby Berter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649" y="864108"/>
            <a:ext cx="8136294" cy="512064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Our Mission:</a:t>
            </a:r>
          </a:p>
          <a:p>
            <a:pPr marL="0" indent="0">
              <a:buNone/>
            </a:pPr>
            <a:r>
              <a:rPr lang="en-US" sz="3200" dirty="0" smtClean="0"/>
              <a:t>Develop a tool to aid both lender </a:t>
            </a:r>
            <a:r>
              <a:rPr lang="en-US" sz="3200" dirty="0"/>
              <a:t>&amp;</a:t>
            </a:r>
            <a:r>
              <a:rPr lang="en-US" sz="3200" dirty="0" smtClean="0"/>
              <a:t> borrower in making loan decisions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In today’s world: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22.5 million Americans with personal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loans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$222 billion worth of loans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400" dirty="0" smtClean="0"/>
              <a:t>The data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78087" y="178904"/>
            <a:ext cx="8140147" cy="58058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Credit Risk data set from </a:t>
            </a:r>
            <a:r>
              <a:rPr lang="en-US" sz="3200" dirty="0" err="1" smtClean="0"/>
              <a:t>Kaggle</a:t>
            </a:r>
            <a:r>
              <a:rPr lang="en-US" sz="3200" dirty="0" smtClean="0"/>
              <a:t> was utilized for the project</a:t>
            </a:r>
          </a:p>
          <a:p>
            <a:r>
              <a:rPr lang="en-US" sz="3200" dirty="0" smtClean="0"/>
              <a:t>Contained loan information such as:</a:t>
            </a:r>
          </a:p>
          <a:p>
            <a:pPr lvl="1"/>
            <a:r>
              <a:rPr lang="en-US" sz="2800" dirty="0" smtClean="0"/>
              <a:t>Age</a:t>
            </a:r>
          </a:p>
          <a:p>
            <a:pPr lvl="1"/>
            <a:r>
              <a:rPr lang="en-US" sz="2800" dirty="0" smtClean="0"/>
              <a:t>Income</a:t>
            </a:r>
          </a:p>
          <a:p>
            <a:pPr lvl="1"/>
            <a:r>
              <a:rPr lang="en-US" sz="2800" dirty="0" smtClean="0"/>
              <a:t>Home ownership</a:t>
            </a:r>
          </a:p>
          <a:p>
            <a:pPr lvl="1"/>
            <a:r>
              <a:rPr lang="en-US" sz="2800" dirty="0" smtClean="0"/>
              <a:t>Loan amount</a:t>
            </a:r>
          </a:p>
          <a:p>
            <a:pPr lvl="1"/>
            <a:r>
              <a:rPr lang="en-US" sz="2800" dirty="0" smtClean="0"/>
              <a:t>Loan use</a:t>
            </a:r>
          </a:p>
          <a:p>
            <a:pPr lvl="1"/>
            <a:r>
              <a:rPr lang="en-US" sz="2800" dirty="0" smtClean="0"/>
              <a:t>Loan default status</a:t>
            </a:r>
          </a:p>
          <a:p>
            <a:pPr lvl="1"/>
            <a:r>
              <a:rPr lang="en-US" sz="2800" dirty="0" smtClean="0"/>
              <a:t>And more….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606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400" dirty="0" smtClean="0"/>
              <a:t>The prep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prep for utilization in model building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68673" y="287383"/>
            <a:ext cx="8244356" cy="63901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Data prep for utilization in model building</a:t>
            </a:r>
          </a:p>
          <a:p>
            <a:pPr>
              <a:lnSpc>
                <a:spcPts val="2000"/>
              </a:lnSpc>
            </a:pPr>
            <a:r>
              <a:rPr lang="en-US" sz="2800" dirty="0" smtClean="0"/>
              <a:t>Removed null values</a:t>
            </a:r>
          </a:p>
          <a:p>
            <a:pPr>
              <a:lnSpc>
                <a:spcPts val="1600"/>
              </a:lnSpc>
            </a:pPr>
            <a:r>
              <a:rPr lang="en-US" sz="2800" dirty="0" smtClean="0"/>
              <a:t>Removed obvious outliers</a:t>
            </a:r>
          </a:p>
          <a:p>
            <a:pPr marL="0" indent="0">
              <a:lnSpc>
                <a:spcPts val="16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16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1600"/>
              </a:lnSpc>
              <a:buNone/>
            </a:pPr>
            <a:endParaRPr lang="en-US" sz="2800" dirty="0" smtClean="0"/>
          </a:p>
          <a:p>
            <a:pPr>
              <a:lnSpc>
                <a:spcPts val="1600"/>
              </a:lnSpc>
            </a:pPr>
            <a:r>
              <a:rPr lang="en-US" sz="2800" dirty="0" smtClean="0"/>
              <a:t>Modified default status from y/n to 0/1</a:t>
            </a:r>
          </a:p>
          <a:p>
            <a:pPr>
              <a:lnSpc>
                <a:spcPts val="2000"/>
              </a:lnSpc>
            </a:pPr>
            <a:endParaRPr lang="en-US" sz="2800" dirty="0" smtClean="0"/>
          </a:p>
          <a:p>
            <a:pPr>
              <a:lnSpc>
                <a:spcPts val="2000"/>
              </a:lnSpc>
            </a:pPr>
            <a:endParaRPr lang="en-US" sz="2800" dirty="0" smtClean="0"/>
          </a:p>
          <a:p>
            <a:pPr>
              <a:lnSpc>
                <a:spcPts val="2800"/>
              </a:lnSpc>
            </a:pPr>
            <a:r>
              <a:rPr lang="en-US" sz="2800" dirty="0" smtClean="0"/>
              <a:t>Utilized ‘Get Dummies’ to convert categorical data to numeric</a:t>
            </a:r>
          </a:p>
          <a:p>
            <a:pPr>
              <a:lnSpc>
                <a:spcPts val="2800"/>
              </a:lnSpc>
            </a:pPr>
            <a:r>
              <a:rPr lang="en-US" sz="2800" dirty="0" smtClean="0"/>
              <a:t>Created test &amp; train datasets and scaled the data using </a:t>
            </a:r>
            <a:r>
              <a:rPr lang="en-US" sz="2800" dirty="0" err="1" smtClean="0"/>
              <a:t>StandardScaler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42" y="1549727"/>
            <a:ext cx="7112172" cy="1014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66" y="2992263"/>
            <a:ext cx="7741757" cy="817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066" y="5128591"/>
            <a:ext cx="3660848" cy="15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3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400" dirty="0" smtClean="0"/>
              <a:t>The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Utilized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supervised learning to predict loan outcome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58817" y="287383"/>
            <a:ext cx="8468140" cy="639013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 smtClean="0"/>
              <a:t>Compared results from 5 models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Decision Tree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Logistic Regression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SVC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KNN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Random Forest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/>
              <a:t>Targeted a high precision on loans not defaulting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53" y="4071733"/>
            <a:ext cx="425767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30" y="4071733"/>
            <a:ext cx="4270479" cy="2019299"/>
          </a:xfrm>
          <a:prstGeom prst="rect">
            <a:avLst/>
          </a:prstGeom>
        </p:spPr>
      </p:pic>
      <p:sp>
        <p:nvSpPr>
          <p:cNvPr id="10" name="Wave 9"/>
          <p:cNvSpPr/>
          <p:nvPr/>
        </p:nvSpPr>
        <p:spPr>
          <a:xfrm>
            <a:off x="1878513" y="5880775"/>
            <a:ext cx="1928191" cy="805069"/>
          </a:xfrm>
          <a:prstGeom prst="wav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Decision Tree</a:t>
            </a:r>
            <a:endParaRPr lang="en-US" sz="2400" dirty="0"/>
          </a:p>
        </p:txBody>
      </p:sp>
      <p:sp>
        <p:nvSpPr>
          <p:cNvPr id="11" name="Wave 10"/>
          <p:cNvSpPr/>
          <p:nvPr/>
        </p:nvSpPr>
        <p:spPr>
          <a:xfrm>
            <a:off x="9850438" y="5900652"/>
            <a:ext cx="2198733" cy="805069"/>
          </a:xfrm>
          <a:prstGeom prst="wav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 Forest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7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09" y="1123837"/>
            <a:ext cx="3207394" cy="4601183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The Optimization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58817" y="287383"/>
            <a:ext cx="8468140" cy="639013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 smtClean="0"/>
              <a:t>Removed statistical outliers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/>
              <a:t>Utilized different parameters for the models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Kernal</a:t>
            </a:r>
            <a:r>
              <a:rPr lang="en-US" sz="2800" dirty="0" smtClean="0"/>
              <a:t> types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Solver types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# of neighbors,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b="1" dirty="0" smtClean="0"/>
              <a:t>Dropped columns based on feature </a:t>
            </a:r>
            <a:r>
              <a:rPr lang="en-US" sz="3000" b="1" dirty="0" err="1" smtClean="0"/>
              <a:t>importances</a:t>
            </a:r>
            <a:endParaRPr lang="en-US" sz="3000" b="1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62" y="3505200"/>
            <a:ext cx="6724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86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617</TotalTime>
  <Words>200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LOAN SMART  Mason Portman Jack Fitzgerald Svea Sharaf Libby Berter</vt:lpstr>
      <vt:lpstr>The data</vt:lpstr>
      <vt:lpstr>The prep  Data prep for utilization in model building </vt:lpstr>
      <vt:lpstr>The model  Utilized supervised learning to predict loan outcome </vt:lpstr>
      <vt:lpstr>The Optimization   </vt:lpstr>
    </vt:vector>
  </TitlesOfParts>
  <Company>International Paper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</dc:title>
  <dc:creator>Libby Berter</dc:creator>
  <cp:lastModifiedBy>Libby Berter</cp:lastModifiedBy>
  <cp:revision>10</cp:revision>
  <dcterms:created xsi:type="dcterms:W3CDTF">2023-05-25T12:31:35Z</dcterms:created>
  <dcterms:modified xsi:type="dcterms:W3CDTF">2023-05-25T22:49:16Z</dcterms:modified>
</cp:coreProperties>
</file>