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48" r:id="rId3"/>
  </p:sldMasterIdLst>
  <p:sldIdLst>
    <p:sldId id="256" r:id="rId4"/>
    <p:sldId id="259" r:id="rId5"/>
    <p:sldId id="258" r:id="rId6"/>
    <p:sldId id="262" r:id="rId7"/>
    <p:sldId id="263" r:id="rId8"/>
    <p:sldId id="265" r:id="rId9"/>
    <p:sldId id="267" r:id="rId10"/>
    <p:sldId id="261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2CC53B-F9F7-1DE5-D152-C6283C3289B0}" v="2" dt="2023-04-11T12:53:55.835"/>
    <p1510:client id="{95BF3D3A-846A-43AD-46E2-4D9DEACE12E5}" v="727" dt="2023-04-11T12:26:23.333"/>
    <p1510:client id="{EEC9297D-B8B5-4345-878F-D3FFA08EBE41}" v="544" dt="2023-04-11T19:36:45.4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Folberth" userId="S::johnfolberth@microsoft.com::5f617a60-3dd5-4ede-8501-5c000a1bccb1" providerId="AD" clId="Web-{95BF3D3A-846A-43AD-46E2-4D9DEACE12E5}"/>
    <pc:docChg chg="addSld delSld modSld sldOrd addMainMaster modMainMaster">
      <pc:chgData name="John Folberth" userId="S::johnfolberth@microsoft.com::5f617a60-3dd5-4ede-8501-5c000a1bccb1" providerId="AD" clId="Web-{95BF3D3A-846A-43AD-46E2-4D9DEACE12E5}" dt="2023-04-11T12:24:20.564" v="703" actId="20577"/>
      <pc:docMkLst>
        <pc:docMk/>
      </pc:docMkLst>
      <pc:sldChg chg="modSp">
        <pc:chgData name="John Folberth" userId="S::johnfolberth@microsoft.com::5f617a60-3dd5-4ede-8501-5c000a1bccb1" providerId="AD" clId="Web-{95BF3D3A-846A-43AD-46E2-4D9DEACE12E5}" dt="2023-04-11T02:23:43.998" v="40" actId="20577"/>
        <pc:sldMkLst>
          <pc:docMk/>
          <pc:sldMk cId="109857222" sldId="256"/>
        </pc:sldMkLst>
        <pc:spChg chg="mod">
          <ac:chgData name="John Folberth" userId="S::johnfolberth@microsoft.com::5f617a60-3dd5-4ede-8501-5c000a1bccb1" providerId="AD" clId="Web-{95BF3D3A-846A-43AD-46E2-4D9DEACE12E5}" dt="2023-04-11T02:23:29.420" v="19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John Folberth" userId="S::johnfolberth@microsoft.com::5f617a60-3dd5-4ede-8501-5c000a1bccb1" providerId="AD" clId="Web-{95BF3D3A-846A-43AD-46E2-4D9DEACE12E5}" dt="2023-04-11T02:23:43.998" v="4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new del">
        <pc:chgData name="John Folberth" userId="S::johnfolberth@microsoft.com::5f617a60-3dd5-4ede-8501-5c000a1bccb1" providerId="AD" clId="Web-{95BF3D3A-846A-43AD-46E2-4D9DEACE12E5}" dt="2023-04-11T01:59:46.849" v="2"/>
        <pc:sldMkLst>
          <pc:docMk/>
          <pc:sldMk cId="2756377092" sldId="257"/>
        </pc:sldMkLst>
      </pc:sldChg>
      <pc:sldChg chg="modSp new">
        <pc:chgData name="John Folberth" userId="S::johnfolberth@microsoft.com::5f617a60-3dd5-4ede-8501-5c000a1bccb1" providerId="AD" clId="Web-{95BF3D3A-846A-43AD-46E2-4D9DEACE12E5}" dt="2023-04-11T12:16:58.037" v="452" actId="20577"/>
        <pc:sldMkLst>
          <pc:docMk/>
          <pc:sldMk cId="1969462276" sldId="258"/>
        </pc:sldMkLst>
        <pc:spChg chg="mod">
          <ac:chgData name="John Folberth" userId="S::johnfolberth@microsoft.com::5f617a60-3dd5-4ede-8501-5c000a1bccb1" providerId="AD" clId="Web-{95BF3D3A-846A-43AD-46E2-4D9DEACE12E5}" dt="2023-04-11T02:23:56.499" v="43" actId="20577"/>
          <ac:spMkLst>
            <pc:docMk/>
            <pc:sldMk cId="1969462276" sldId="258"/>
            <ac:spMk id="2" creationId="{B9CF390E-9626-1253-D75B-772DB7ED9BD3}"/>
          </ac:spMkLst>
        </pc:spChg>
        <pc:spChg chg="mod">
          <ac:chgData name="John Folberth" userId="S::johnfolberth@microsoft.com::5f617a60-3dd5-4ede-8501-5c000a1bccb1" providerId="AD" clId="Web-{95BF3D3A-846A-43AD-46E2-4D9DEACE12E5}" dt="2023-04-11T12:16:58.037" v="452" actId="20577"/>
          <ac:spMkLst>
            <pc:docMk/>
            <pc:sldMk cId="1969462276" sldId="258"/>
            <ac:spMk id="3" creationId="{B7230B7D-42AE-1CD9-CADB-C303EA7757E2}"/>
          </ac:spMkLst>
        </pc:spChg>
      </pc:sldChg>
      <pc:sldChg chg="modSp add ord">
        <pc:chgData name="John Folberth" userId="S::johnfolberth@microsoft.com::5f617a60-3dd5-4ede-8501-5c000a1bccb1" providerId="AD" clId="Web-{95BF3D3A-846A-43AD-46E2-4D9DEACE12E5}" dt="2023-04-11T02:00:09.881" v="17" actId="20577"/>
        <pc:sldMkLst>
          <pc:docMk/>
          <pc:sldMk cId="3730834552" sldId="259"/>
        </pc:sldMkLst>
        <pc:spChg chg="mod">
          <ac:chgData name="John Folberth" userId="S::johnfolberth@microsoft.com::5f617a60-3dd5-4ede-8501-5c000a1bccb1" providerId="AD" clId="Web-{95BF3D3A-846A-43AD-46E2-4D9DEACE12E5}" dt="2023-04-11T02:00:09.881" v="17" actId="20577"/>
          <ac:spMkLst>
            <pc:docMk/>
            <pc:sldMk cId="3730834552" sldId="259"/>
            <ac:spMk id="4" creationId="{408EB074-6D94-D770-1DBB-E2E67F2E5EB5}"/>
          </ac:spMkLst>
        </pc:spChg>
      </pc:sldChg>
      <pc:sldChg chg="add del">
        <pc:chgData name="John Folberth" userId="S::johnfolberth@microsoft.com::5f617a60-3dd5-4ede-8501-5c000a1bccb1" providerId="AD" clId="Web-{95BF3D3A-846A-43AD-46E2-4D9DEACE12E5}" dt="2023-04-11T02:36:24.751" v="236"/>
        <pc:sldMkLst>
          <pc:docMk/>
          <pc:sldMk cId="3435436864" sldId="260"/>
        </pc:sldMkLst>
      </pc:sldChg>
      <pc:sldChg chg="addSp modSp add mod setBg">
        <pc:chgData name="John Folberth" userId="S::johnfolberth@microsoft.com::5f617a60-3dd5-4ede-8501-5c000a1bccb1" providerId="AD" clId="Web-{95BF3D3A-846A-43AD-46E2-4D9DEACE12E5}" dt="2023-04-11T12:22:22.623" v="616" actId="20577"/>
        <pc:sldMkLst>
          <pc:docMk/>
          <pc:sldMk cId="370137776" sldId="261"/>
        </pc:sldMkLst>
        <pc:spChg chg="mod">
          <ac:chgData name="John Folberth" userId="S::johnfolberth@microsoft.com::5f617a60-3dd5-4ede-8501-5c000a1bccb1" providerId="AD" clId="Web-{95BF3D3A-846A-43AD-46E2-4D9DEACE12E5}" dt="2023-04-11T12:22:22.623" v="616" actId="20577"/>
          <ac:spMkLst>
            <pc:docMk/>
            <pc:sldMk cId="370137776" sldId="261"/>
            <ac:spMk id="3" creationId="{C73395BB-4C80-34FD-90BD-8CF2DEF694E4}"/>
          </ac:spMkLst>
        </pc:spChg>
        <pc:spChg chg="add mod">
          <ac:chgData name="John Folberth" userId="S::johnfolberth@microsoft.com::5f617a60-3dd5-4ede-8501-5c000a1bccb1" providerId="AD" clId="Web-{95BF3D3A-846A-43AD-46E2-4D9DEACE12E5}" dt="2023-04-11T02:28:44.766" v="87"/>
          <ac:spMkLst>
            <pc:docMk/>
            <pc:sldMk cId="370137776" sldId="261"/>
            <ac:spMk id="16" creationId="{9ACFD768-9FEE-4700-2BDD-86FC9DC4483A}"/>
          </ac:spMkLst>
        </pc:spChg>
        <pc:spChg chg="add mod">
          <ac:chgData name="John Folberth" userId="S::johnfolberth@microsoft.com::5f617a60-3dd5-4ede-8501-5c000a1bccb1" providerId="AD" clId="Web-{95BF3D3A-846A-43AD-46E2-4D9DEACE12E5}" dt="2023-04-11T02:28:44.782" v="88"/>
          <ac:spMkLst>
            <pc:docMk/>
            <pc:sldMk cId="370137776" sldId="261"/>
            <ac:spMk id="17" creationId="{93293E96-EF3E-D0CE-ACED-71AFBD69013A}"/>
          </ac:spMkLst>
        </pc:spChg>
      </pc:sldChg>
      <pc:sldChg chg="addSp delSp modSp new mod ord modClrScheme chgLayout">
        <pc:chgData name="John Folberth" userId="S::johnfolberth@microsoft.com::5f617a60-3dd5-4ede-8501-5c000a1bccb1" providerId="AD" clId="Web-{95BF3D3A-846A-43AD-46E2-4D9DEACE12E5}" dt="2023-04-11T02:36:11.469" v="235" actId="20577"/>
        <pc:sldMkLst>
          <pc:docMk/>
          <pc:sldMk cId="2081108375" sldId="262"/>
        </pc:sldMkLst>
        <pc:spChg chg="mod ord">
          <ac:chgData name="John Folberth" userId="S::johnfolberth@microsoft.com::5f617a60-3dd5-4ede-8501-5c000a1bccb1" providerId="AD" clId="Web-{95BF3D3A-846A-43AD-46E2-4D9DEACE12E5}" dt="2023-04-11T02:31:05.943" v="104" actId="20577"/>
          <ac:spMkLst>
            <pc:docMk/>
            <pc:sldMk cId="2081108375" sldId="262"/>
            <ac:spMk id="2" creationId="{55C4A0C2-B27F-C97A-AE57-DBDE3EE03763}"/>
          </ac:spMkLst>
        </pc:spChg>
        <pc:spChg chg="del mod">
          <ac:chgData name="John Folberth" userId="S::johnfolberth@microsoft.com::5f617a60-3dd5-4ede-8501-5c000a1bccb1" providerId="AD" clId="Web-{95BF3D3A-846A-43AD-46E2-4D9DEACE12E5}" dt="2023-04-11T02:29:32.487" v="93"/>
          <ac:spMkLst>
            <pc:docMk/>
            <pc:sldMk cId="2081108375" sldId="262"/>
            <ac:spMk id="3" creationId="{6877E633-5392-9D07-F1FE-22F8AB6FCC76}"/>
          </ac:spMkLst>
        </pc:spChg>
        <pc:spChg chg="add mod ord">
          <ac:chgData name="John Folberth" userId="S::johnfolberth@microsoft.com::5f617a60-3dd5-4ede-8501-5c000a1bccb1" providerId="AD" clId="Web-{95BF3D3A-846A-43AD-46E2-4D9DEACE12E5}" dt="2023-04-11T02:36:11.469" v="235" actId="20577"/>
          <ac:spMkLst>
            <pc:docMk/>
            <pc:sldMk cId="2081108375" sldId="262"/>
            <ac:spMk id="5" creationId="{A5650C7A-4611-64B6-C3E3-75A6D2F87D49}"/>
          </ac:spMkLst>
        </pc:spChg>
        <pc:picChg chg="add mod ord">
          <ac:chgData name="John Folberth" userId="S::johnfolberth@microsoft.com::5f617a60-3dd5-4ede-8501-5c000a1bccb1" providerId="AD" clId="Web-{95BF3D3A-846A-43AD-46E2-4D9DEACE12E5}" dt="2023-04-11T02:31:01.130" v="103"/>
          <ac:picMkLst>
            <pc:docMk/>
            <pc:sldMk cId="2081108375" sldId="262"/>
            <ac:picMk id="4" creationId="{A9D96A42-3769-1D6E-520E-FC1A2FDF16FE}"/>
          </ac:picMkLst>
        </pc:picChg>
      </pc:sldChg>
      <pc:sldChg chg="addSp delSp modSp new">
        <pc:chgData name="John Folberth" userId="S::johnfolberth@microsoft.com::5f617a60-3dd5-4ede-8501-5c000a1bccb1" providerId="AD" clId="Web-{95BF3D3A-846A-43AD-46E2-4D9DEACE12E5}" dt="2023-04-11T02:55:42.689" v="345" actId="20577"/>
        <pc:sldMkLst>
          <pc:docMk/>
          <pc:sldMk cId="1757097316" sldId="263"/>
        </pc:sldMkLst>
        <pc:spChg chg="mod">
          <ac:chgData name="John Folberth" userId="S::johnfolberth@microsoft.com::5f617a60-3dd5-4ede-8501-5c000a1bccb1" providerId="AD" clId="Web-{95BF3D3A-846A-43AD-46E2-4D9DEACE12E5}" dt="2023-04-11T02:36:40.955" v="240" actId="20577"/>
          <ac:spMkLst>
            <pc:docMk/>
            <pc:sldMk cId="1757097316" sldId="263"/>
            <ac:spMk id="2" creationId="{A0323E40-EC15-DA85-879E-C4CCEBF121B8}"/>
          </ac:spMkLst>
        </pc:spChg>
        <pc:spChg chg="del">
          <ac:chgData name="John Folberth" userId="S::johnfolberth@microsoft.com::5f617a60-3dd5-4ede-8501-5c000a1bccb1" providerId="AD" clId="Web-{95BF3D3A-846A-43AD-46E2-4D9DEACE12E5}" dt="2023-04-11T02:36:42.799" v="241"/>
          <ac:spMkLst>
            <pc:docMk/>
            <pc:sldMk cId="1757097316" sldId="263"/>
            <ac:spMk id="3" creationId="{16A57AF5-EABB-72E8-ACF8-A0F90253AE5E}"/>
          </ac:spMkLst>
        </pc:spChg>
        <pc:spChg chg="mod">
          <ac:chgData name="John Folberth" userId="S::johnfolberth@microsoft.com::5f617a60-3dd5-4ede-8501-5c000a1bccb1" providerId="AD" clId="Web-{95BF3D3A-846A-43AD-46E2-4D9DEACE12E5}" dt="2023-04-11T02:55:42.689" v="345" actId="20577"/>
          <ac:spMkLst>
            <pc:docMk/>
            <pc:sldMk cId="1757097316" sldId="263"/>
            <ac:spMk id="4" creationId="{04D57C4F-C154-034F-AE6D-84127A8765BC}"/>
          </ac:spMkLst>
        </pc:spChg>
        <pc:picChg chg="add mod ord">
          <ac:chgData name="John Folberth" userId="S::johnfolberth@microsoft.com::5f617a60-3dd5-4ede-8501-5c000a1bccb1" providerId="AD" clId="Web-{95BF3D3A-846A-43AD-46E2-4D9DEACE12E5}" dt="2023-04-11T02:36:44.627" v="242" actId="1076"/>
          <ac:picMkLst>
            <pc:docMk/>
            <pc:sldMk cId="1757097316" sldId="263"/>
            <ac:picMk id="5" creationId="{647C81A1-536B-DC42-52AF-35A9425B73C4}"/>
          </ac:picMkLst>
        </pc:picChg>
        <pc:picChg chg="add mod">
          <ac:chgData name="John Folberth" userId="S::johnfolberth@microsoft.com::5f617a60-3dd5-4ede-8501-5c000a1bccb1" providerId="AD" clId="Web-{95BF3D3A-846A-43AD-46E2-4D9DEACE12E5}" dt="2023-04-11T02:37:11.268" v="247" actId="1076"/>
          <ac:picMkLst>
            <pc:docMk/>
            <pc:sldMk cId="1757097316" sldId="263"/>
            <ac:picMk id="6" creationId="{B35ABA91-9EA1-A503-2B20-937B9FFBFAF9}"/>
          </ac:picMkLst>
        </pc:picChg>
      </pc:sldChg>
      <pc:sldChg chg="delSp modSp new mod modClrScheme chgLayout">
        <pc:chgData name="John Folberth" userId="S::johnfolberth@microsoft.com::5f617a60-3dd5-4ede-8501-5c000a1bccb1" providerId="AD" clId="Web-{95BF3D3A-846A-43AD-46E2-4D9DEACE12E5}" dt="2023-04-11T03:10:29.187" v="447" actId="20577"/>
        <pc:sldMkLst>
          <pc:docMk/>
          <pc:sldMk cId="2041690790" sldId="264"/>
        </pc:sldMkLst>
        <pc:spChg chg="mod ord">
          <ac:chgData name="John Folberth" userId="S::johnfolberth@microsoft.com::5f617a60-3dd5-4ede-8501-5c000a1bccb1" providerId="AD" clId="Web-{95BF3D3A-846A-43AD-46E2-4D9DEACE12E5}" dt="2023-04-11T03:10:20.686" v="444"/>
          <ac:spMkLst>
            <pc:docMk/>
            <pc:sldMk cId="2041690790" sldId="264"/>
            <ac:spMk id="2" creationId="{98BDE2F7-3476-2FC6-68E3-D19A404BDAB9}"/>
          </ac:spMkLst>
        </pc:spChg>
        <pc:spChg chg="mod ord">
          <ac:chgData name="John Folberth" userId="S::johnfolberth@microsoft.com::5f617a60-3dd5-4ede-8501-5c000a1bccb1" providerId="AD" clId="Web-{95BF3D3A-846A-43AD-46E2-4D9DEACE12E5}" dt="2023-04-11T03:10:29.187" v="447" actId="20577"/>
          <ac:spMkLst>
            <pc:docMk/>
            <pc:sldMk cId="2041690790" sldId="264"/>
            <ac:spMk id="3" creationId="{4D9B656B-2563-6F0A-F455-2BA702E8BDC4}"/>
          </ac:spMkLst>
        </pc:spChg>
        <pc:spChg chg="del mod ord">
          <ac:chgData name="John Folberth" userId="S::johnfolberth@microsoft.com::5f617a60-3dd5-4ede-8501-5c000a1bccb1" providerId="AD" clId="Web-{95BF3D3A-846A-43AD-46E2-4D9DEACE12E5}" dt="2023-04-11T03:10:27.858" v="446"/>
          <ac:spMkLst>
            <pc:docMk/>
            <pc:sldMk cId="2041690790" sldId="264"/>
            <ac:spMk id="4" creationId="{5162A9C7-9946-E406-266F-3C2F9D6CE3E2}"/>
          </ac:spMkLst>
        </pc:spChg>
      </pc:sldChg>
      <pc:sldChg chg="addSp delSp modSp new">
        <pc:chgData name="John Folberth" userId="S::johnfolberth@microsoft.com::5f617a60-3dd5-4ede-8501-5c000a1bccb1" providerId="AD" clId="Web-{95BF3D3A-846A-43AD-46E2-4D9DEACE12E5}" dt="2023-04-11T03:09:34.715" v="430" actId="14100"/>
        <pc:sldMkLst>
          <pc:docMk/>
          <pc:sldMk cId="1855796543" sldId="265"/>
        </pc:sldMkLst>
        <pc:spChg chg="mod">
          <ac:chgData name="John Folberth" userId="S::johnfolberth@microsoft.com::5f617a60-3dd5-4ede-8501-5c000a1bccb1" providerId="AD" clId="Web-{95BF3D3A-846A-43AD-46E2-4D9DEACE12E5}" dt="2023-04-11T03:09:18.495" v="421" actId="20577"/>
          <ac:spMkLst>
            <pc:docMk/>
            <pc:sldMk cId="1855796543" sldId="265"/>
            <ac:spMk id="2" creationId="{36F3A506-F540-5D81-B481-04F108E7A638}"/>
          </ac:spMkLst>
        </pc:spChg>
        <pc:spChg chg="del">
          <ac:chgData name="John Folberth" userId="S::johnfolberth@microsoft.com::5f617a60-3dd5-4ede-8501-5c000a1bccb1" providerId="AD" clId="Web-{95BF3D3A-846A-43AD-46E2-4D9DEACE12E5}" dt="2023-04-11T03:09:19.839" v="422"/>
          <ac:spMkLst>
            <pc:docMk/>
            <pc:sldMk cId="1855796543" sldId="265"/>
            <ac:spMk id="3" creationId="{A2DCC71E-2706-0E44-1E25-28005A19026D}"/>
          </ac:spMkLst>
        </pc:spChg>
        <pc:picChg chg="add mod ord">
          <ac:chgData name="John Folberth" userId="S::johnfolberth@microsoft.com::5f617a60-3dd5-4ede-8501-5c000a1bccb1" providerId="AD" clId="Web-{95BF3D3A-846A-43AD-46E2-4D9DEACE12E5}" dt="2023-04-11T03:09:34.715" v="430" actId="14100"/>
          <ac:picMkLst>
            <pc:docMk/>
            <pc:sldMk cId="1855796543" sldId="265"/>
            <ac:picMk id="4" creationId="{72ACFB22-0852-3DD7-B749-0E59B7A1FAD5}"/>
          </ac:picMkLst>
        </pc:picChg>
      </pc:sldChg>
      <pc:sldChg chg="addSp delSp modSp add ord replId">
        <pc:chgData name="John Folberth" userId="S::johnfolberth@microsoft.com::5f617a60-3dd5-4ede-8501-5c000a1bccb1" providerId="AD" clId="Web-{95BF3D3A-846A-43AD-46E2-4D9DEACE12E5}" dt="2023-04-11T03:10:12.295" v="443" actId="20577"/>
        <pc:sldMkLst>
          <pc:docMk/>
          <pc:sldMk cId="3868341926" sldId="266"/>
        </pc:sldMkLst>
        <pc:spChg chg="mod">
          <ac:chgData name="John Folberth" userId="S::johnfolberth@microsoft.com::5f617a60-3dd5-4ede-8501-5c000a1bccb1" providerId="AD" clId="Web-{95BF3D3A-846A-43AD-46E2-4D9DEACE12E5}" dt="2023-04-11T03:10:12.295" v="443" actId="20577"/>
          <ac:spMkLst>
            <pc:docMk/>
            <pc:sldMk cId="3868341926" sldId="266"/>
            <ac:spMk id="2" creationId="{36F3A506-F540-5D81-B481-04F108E7A638}"/>
          </ac:spMkLst>
        </pc:spChg>
        <pc:spChg chg="add del mod">
          <ac:chgData name="John Folberth" userId="S::johnfolberth@microsoft.com::5f617a60-3dd5-4ede-8501-5c000a1bccb1" providerId="AD" clId="Web-{95BF3D3A-846A-43AD-46E2-4D9DEACE12E5}" dt="2023-04-11T03:10:05.810" v="434"/>
          <ac:spMkLst>
            <pc:docMk/>
            <pc:sldMk cId="3868341926" sldId="266"/>
            <ac:spMk id="5" creationId="{2A016F9E-C223-8025-E691-6365E96481EB}"/>
          </ac:spMkLst>
        </pc:spChg>
        <pc:picChg chg="del">
          <ac:chgData name="John Folberth" userId="S::johnfolberth@microsoft.com::5f617a60-3dd5-4ede-8501-5c000a1bccb1" providerId="AD" clId="Web-{95BF3D3A-846A-43AD-46E2-4D9DEACE12E5}" dt="2023-04-11T03:10:01.560" v="433"/>
          <ac:picMkLst>
            <pc:docMk/>
            <pc:sldMk cId="3868341926" sldId="266"/>
            <ac:picMk id="4" creationId="{72ACFB22-0852-3DD7-B749-0E59B7A1FAD5}"/>
          </ac:picMkLst>
        </pc:picChg>
        <pc:picChg chg="add mod ord">
          <ac:chgData name="John Folberth" userId="S::johnfolberth@microsoft.com::5f617a60-3dd5-4ede-8501-5c000a1bccb1" providerId="AD" clId="Web-{95BF3D3A-846A-43AD-46E2-4D9DEACE12E5}" dt="2023-04-11T03:10:05.810" v="434"/>
          <ac:picMkLst>
            <pc:docMk/>
            <pc:sldMk cId="3868341926" sldId="266"/>
            <ac:picMk id="6" creationId="{B5001CD1-2D1D-63F4-6617-501F9BCEC343}"/>
          </ac:picMkLst>
        </pc:picChg>
      </pc:sldChg>
      <pc:sldChg chg="modSp new">
        <pc:chgData name="John Folberth" userId="S::johnfolberth@microsoft.com::5f617a60-3dd5-4ede-8501-5c000a1bccb1" providerId="AD" clId="Web-{95BF3D3A-846A-43AD-46E2-4D9DEACE12E5}" dt="2023-04-11T12:24:20.564" v="703" actId="20577"/>
        <pc:sldMkLst>
          <pc:docMk/>
          <pc:sldMk cId="2865412517" sldId="267"/>
        </pc:sldMkLst>
        <pc:spChg chg="mod">
          <ac:chgData name="John Folberth" userId="S::johnfolberth@microsoft.com::5f617a60-3dd5-4ede-8501-5c000a1bccb1" providerId="AD" clId="Web-{95BF3D3A-846A-43AD-46E2-4D9DEACE12E5}" dt="2023-04-11T12:20:23.433" v="459" actId="20577"/>
          <ac:spMkLst>
            <pc:docMk/>
            <pc:sldMk cId="2865412517" sldId="267"/>
            <ac:spMk id="2" creationId="{9DC96641-7A2D-5F73-F698-B87BB72717D6}"/>
          </ac:spMkLst>
        </pc:spChg>
        <pc:spChg chg="mod">
          <ac:chgData name="John Folberth" userId="S::johnfolberth@microsoft.com::5f617a60-3dd5-4ede-8501-5c000a1bccb1" providerId="AD" clId="Web-{95BF3D3A-846A-43AD-46E2-4D9DEACE12E5}" dt="2023-04-11T12:24:20.564" v="703" actId="20577"/>
          <ac:spMkLst>
            <pc:docMk/>
            <pc:sldMk cId="2865412517" sldId="267"/>
            <ac:spMk id="3" creationId="{0583FE70-CD4B-1C92-AC7D-4D2851680B1F}"/>
          </ac:spMkLst>
        </pc:spChg>
      </pc:sldChg>
      <pc:sldMasterChg chg="add addSldLayout">
        <pc:chgData name="John Folberth" userId="S::johnfolberth@microsoft.com::5f617a60-3dd5-4ede-8501-5c000a1bccb1" providerId="AD" clId="Web-{95BF3D3A-846A-43AD-46E2-4D9DEACE12E5}" dt="2023-04-11T02:27:46.030" v="79"/>
        <pc:sldMasterMkLst>
          <pc:docMk/>
          <pc:sldMasterMk cId="4003016017" sldId="2147483648"/>
        </pc:sldMasterMkLst>
        <pc:sldLayoutChg chg="add">
          <pc:chgData name="John Folberth" userId="S::johnfolberth@microsoft.com::5f617a60-3dd5-4ede-8501-5c000a1bccb1" providerId="AD" clId="Web-{95BF3D3A-846A-43AD-46E2-4D9DEACE12E5}" dt="2023-04-11T02:27:46.030" v="79"/>
          <pc:sldLayoutMkLst>
            <pc:docMk/>
            <pc:sldMasterMk cId="4003016017" sldId="2147483648"/>
            <pc:sldLayoutMk cId="1229481213" sldId="2147483649"/>
          </pc:sldLayoutMkLst>
        </pc:sldLayoutChg>
        <pc:sldLayoutChg chg="add">
          <pc:chgData name="John Folberth" userId="S::johnfolberth@microsoft.com::5f617a60-3dd5-4ede-8501-5c000a1bccb1" providerId="AD" clId="Web-{95BF3D3A-846A-43AD-46E2-4D9DEACE12E5}" dt="2023-04-11T02:27:46.030" v="79"/>
          <pc:sldLayoutMkLst>
            <pc:docMk/>
            <pc:sldMasterMk cId="4003016017" sldId="2147483648"/>
            <pc:sldLayoutMk cId="3301135737" sldId="2147483650"/>
          </pc:sldLayoutMkLst>
        </pc:sldLayoutChg>
        <pc:sldLayoutChg chg="add">
          <pc:chgData name="John Folberth" userId="S::johnfolberth@microsoft.com::5f617a60-3dd5-4ede-8501-5c000a1bccb1" providerId="AD" clId="Web-{95BF3D3A-846A-43AD-46E2-4D9DEACE12E5}" dt="2023-04-11T02:27:46.030" v="79"/>
          <pc:sldLayoutMkLst>
            <pc:docMk/>
            <pc:sldMasterMk cId="4003016017" sldId="2147483648"/>
            <pc:sldLayoutMk cId="138531183" sldId="2147483651"/>
          </pc:sldLayoutMkLst>
        </pc:sldLayoutChg>
        <pc:sldLayoutChg chg="add">
          <pc:chgData name="John Folberth" userId="S::johnfolberth@microsoft.com::5f617a60-3dd5-4ede-8501-5c000a1bccb1" providerId="AD" clId="Web-{95BF3D3A-846A-43AD-46E2-4D9DEACE12E5}" dt="2023-04-11T02:27:46.030" v="79"/>
          <pc:sldLayoutMkLst>
            <pc:docMk/>
            <pc:sldMasterMk cId="4003016017" sldId="2147483648"/>
            <pc:sldLayoutMk cId="2345089209" sldId="2147483652"/>
          </pc:sldLayoutMkLst>
        </pc:sldLayoutChg>
        <pc:sldLayoutChg chg="add">
          <pc:chgData name="John Folberth" userId="S::johnfolberth@microsoft.com::5f617a60-3dd5-4ede-8501-5c000a1bccb1" providerId="AD" clId="Web-{95BF3D3A-846A-43AD-46E2-4D9DEACE12E5}" dt="2023-04-11T02:27:46.030" v="79"/>
          <pc:sldLayoutMkLst>
            <pc:docMk/>
            <pc:sldMasterMk cId="4003016017" sldId="2147483648"/>
            <pc:sldLayoutMk cId="816603986" sldId="2147483653"/>
          </pc:sldLayoutMkLst>
        </pc:sldLayoutChg>
        <pc:sldLayoutChg chg="add">
          <pc:chgData name="John Folberth" userId="S::johnfolberth@microsoft.com::5f617a60-3dd5-4ede-8501-5c000a1bccb1" providerId="AD" clId="Web-{95BF3D3A-846A-43AD-46E2-4D9DEACE12E5}" dt="2023-04-11T02:27:46.030" v="79"/>
          <pc:sldLayoutMkLst>
            <pc:docMk/>
            <pc:sldMasterMk cId="4003016017" sldId="2147483648"/>
            <pc:sldLayoutMk cId="2670522442" sldId="2147483654"/>
          </pc:sldLayoutMkLst>
        </pc:sldLayoutChg>
        <pc:sldLayoutChg chg="add">
          <pc:chgData name="John Folberth" userId="S::johnfolberth@microsoft.com::5f617a60-3dd5-4ede-8501-5c000a1bccb1" providerId="AD" clId="Web-{95BF3D3A-846A-43AD-46E2-4D9DEACE12E5}" dt="2023-04-11T02:27:46.030" v="79"/>
          <pc:sldLayoutMkLst>
            <pc:docMk/>
            <pc:sldMasterMk cId="4003016017" sldId="2147483648"/>
            <pc:sldLayoutMk cId="3428963136" sldId="2147483655"/>
          </pc:sldLayoutMkLst>
        </pc:sldLayoutChg>
        <pc:sldLayoutChg chg="add">
          <pc:chgData name="John Folberth" userId="S::johnfolberth@microsoft.com::5f617a60-3dd5-4ede-8501-5c000a1bccb1" providerId="AD" clId="Web-{95BF3D3A-846A-43AD-46E2-4D9DEACE12E5}" dt="2023-04-11T02:27:46.030" v="79"/>
          <pc:sldLayoutMkLst>
            <pc:docMk/>
            <pc:sldMasterMk cId="4003016017" sldId="2147483648"/>
            <pc:sldLayoutMk cId="3572827614" sldId="2147483656"/>
          </pc:sldLayoutMkLst>
        </pc:sldLayoutChg>
        <pc:sldLayoutChg chg="add">
          <pc:chgData name="John Folberth" userId="S::johnfolberth@microsoft.com::5f617a60-3dd5-4ede-8501-5c000a1bccb1" providerId="AD" clId="Web-{95BF3D3A-846A-43AD-46E2-4D9DEACE12E5}" dt="2023-04-11T02:27:46.030" v="79"/>
          <pc:sldLayoutMkLst>
            <pc:docMk/>
            <pc:sldMasterMk cId="4003016017" sldId="2147483648"/>
            <pc:sldLayoutMk cId="1746839216" sldId="2147483657"/>
          </pc:sldLayoutMkLst>
        </pc:sldLayoutChg>
        <pc:sldLayoutChg chg="add">
          <pc:chgData name="John Folberth" userId="S::johnfolberth@microsoft.com::5f617a60-3dd5-4ede-8501-5c000a1bccb1" providerId="AD" clId="Web-{95BF3D3A-846A-43AD-46E2-4D9DEACE12E5}" dt="2023-04-11T02:27:46.030" v="79"/>
          <pc:sldLayoutMkLst>
            <pc:docMk/>
            <pc:sldMasterMk cId="4003016017" sldId="2147483648"/>
            <pc:sldLayoutMk cId="3043467610" sldId="2147483658"/>
          </pc:sldLayoutMkLst>
        </pc:sldLayoutChg>
        <pc:sldLayoutChg chg="add">
          <pc:chgData name="John Folberth" userId="S::johnfolberth@microsoft.com::5f617a60-3dd5-4ede-8501-5c000a1bccb1" providerId="AD" clId="Web-{95BF3D3A-846A-43AD-46E2-4D9DEACE12E5}" dt="2023-04-11T02:27:46.030" v="79"/>
          <pc:sldLayoutMkLst>
            <pc:docMk/>
            <pc:sldMasterMk cId="4003016017" sldId="2147483648"/>
            <pc:sldLayoutMk cId="2945548527" sldId="2147483659"/>
          </pc:sldLayoutMkLst>
        </pc:sldLayoutChg>
      </pc:sldMasterChg>
      <pc:sldMasterChg chg="add replId addSldLayout modSldLayout">
        <pc:chgData name="John Folberth" userId="S::johnfolberth@microsoft.com::5f617a60-3dd5-4ede-8501-5c000a1bccb1" providerId="AD" clId="Web-{95BF3D3A-846A-43AD-46E2-4D9DEACE12E5}" dt="2023-04-11T02:27:46.030" v="79"/>
        <pc:sldMasterMkLst>
          <pc:docMk/>
          <pc:sldMasterMk cId="2295610567" sldId="2147483672"/>
        </pc:sldMasterMkLst>
        <pc:sldLayoutChg chg="add replId">
          <pc:chgData name="John Folberth" userId="S::johnfolberth@microsoft.com::5f617a60-3dd5-4ede-8501-5c000a1bccb1" providerId="AD" clId="Web-{95BF3D3A-846A-43AD-46E2-4D9DEACE12E5}" dt="2023-04-11T02:27:46.030" v="79"/>
          <pc:sldLayoutMkLst>
            <pc:docMk/>
            <pc:sldMasterMk cId="2295610567" sldId="2147483672"/>
            <pc:sldLayoutMk cId="1937980508" sldId="2147483673"/>
          </pc:sldLayoutMkLst>
        </pc:sldLayoutChg>
        <pc:sldLayoutChg chg="add replId">
          <pc:chgData name="John Folberth" userId="S::johnfolberth@microsoft.com::5f617a60-3dd5-4ede-8501-5c000a1bccb1" providerId="AD" clId="Web-{95BF3D3A-846A-43AD-46E2-4D9DEACE12E5}" dt="2023-04-11T02:27:46.030" v="79"/>
          <pc:sldLayoutMkLst>
            <pc:docMk/>
            <pc:sldMasterMk cId="2295610567" sldId="2147483672"/>
            <pc:sldLayoutMk cId="2180546110" sldId="2147483674"/>
          </pc:sldLayoutMkLst>
        </pc:sldLayoutChg>
        <pc:sldLayoutChg chg="add replId">
          <pc:chgData name="John Folberth" userId="S::johnfolberth@microsoft.com::5f617a60-3dd5-4ede-8501-5c000a1bccb1" providerId="AD" clId="Web-{95BF3D3A-846A-43AD-46E2-4D9DEACE12E5}" dt="2023-04-11T02:27:46.030" v="79"/>
          <pc:sldLayoutMkLst>
            <pc:docMk/>
            <pc:sldMasterMk cId="2295610567" sldId="2147483672"/>
            <pc:sldLayoutMk cId="3253965388" sldId="2147483675"/>
          </pc:sldLayoutMkLst>
        </pc:sldLayoutChg>
        <pc:sldLayoutChg chg="add replId">
          <pc:chgData name="John Folberth" userId="S::johnfolberth@microsoft.com::5f617a60-3dd5-4ede-8501-5c000a1bccb1" providerId="AD" clId="Web-{95BF3D3A-846A-43AD-46E2-4D9DEACE12E5}" dt="2023-04-11T02:27:46.030" v="79"/>
          <pc:sldLayoutMkLst>
            <pc:docMk/>
            <pc:sldMasterMk cId="2295610567" sldId="2147483672"/>
            <pc:sldLayoutMk cId="3811140732" sldId="2147483676"/>
          </pc:sldLayoutMkLst>
        </pc:sldLayoutChg>
        <pc:sldLayoutChg chg="add replId">
          <pc:chgData name="John Folberth" userId="S::johnfolberth@microsoft.com::5f617a60-3dd5-4ede-8501-5c000a1bccb1" providerId="AD" clId="Web-{95BF3D3A-846A-43AD-46E2-4D9DEACE12E5}" dt="2023-04-11T02:27:46.030" v="79"/>
          <pc:sldLayoutMkLst>
            <pc:docMk/>
            <pc:sldMasterMk cId="2295610567" sldId="2147483672"/>
            <pc:sldLayoutMk cId="3534071336" sldId="2147483677"/>
          </pc:sldLayoutMkLst>
        </pc:sldLayoutChg>
        <pc:sldLayoutChg chg="add replId">
          <pc:chgData name="John Folberth" userId="S::johnfolberth@microsoft.com::5f617a60-3dd5-4ede-8501-5c000a1bccb1" providerId="AD" clId="Web-{95BF3D3A-846A-43AD-46E2-4D9DEACE12E5}" dt="2023-04-11T02:27:46.030" v="79"/>
          <pc:sldLayoutMkLst>
            <pc:docMk/>
            <pc:sldMasterMk cId="2295610567" sldId="2147483672"/>
            <pc:sldLayoutMk cId="2791261722" sldId="2147483678"/>
          </pc:sldLayoutMkLst>
        </pc:sldLayoutChg>
        <pc:sldLayoutChg chg="add replId">
          <pc:chgData name="John Folberth" userId="S::johnfolberth@microsoft.com::5f617a60-3dd5-4ede-8501-5c000a1bccb1" providerId="AD" clId="Web-{95BF3D3A-846A-43AD-46E2-4D9DEACE12E5}" dt="2023-04-11T02:27:46.030" v="79"/>
          <pc:sldLayoutMkLst>
            <pc:docMk/>
            <pc:sldMasterMk cId="2295610567" sldId="2147483672"/>
            <pc:sldLayoutMk cId="325069639" sldId="2147483679"/>
          </pc:sldLayoutMkLst>
        </pc:sldLayoutChg>
        <pc:sldLayoutChg chg="add replId">
          <pc:chgData name="John Folberth" userId="S::johnfolberth@microsoft.com::5f617a60-3dd5-4ede-8501-5c000a1bccb1" providerId="AD" clId="Web-{95BF3D3A-846A-43AD-46E2-4D9DEACE12E5}" dt="2023-04-11T02:27:46.030" v="79"/>
          <pc:sldLayoutMkLst>
            <pc:docMk/>
            <pc:sldMasterMk cId="2295610567" sldId="2147483672"/>
            <pc:sldLayoutMk cId="3391698476" sldId="2147483680"/>
          </pc:sldLayoutMkLst>
        </pc:sldLayoutChg>
        <pc:sldLayoutChg chg="add replId">
          <pc:chgData name="John Folberth" userId="S::johnfolberth@microsoft.com::5f617a60-3dd5-4ede-8501-5c000a1bccb1" providerId="AD" clId="Web-{95BF3D3A-846A-43AD-46E2-4D9DEACE12E5}" dt="2023-04-11T02:27:46.030" v="79"/>
          <pc:sldLayoutMkLst>
            <pc:docMk/>
            <pc:sldMasterMk cId="2295610567" sldId="2147483672"/>
            <pc:sldLayoutMk cId="583760268" sldId="2147483681"/>
          </pc:sldLayoutMkLst>
        </pc:sldLayoutChg>
        <pc:sldLayoutChg chg="add replId">
          <pc:chgData name="John Folberth" userId="S::johnfolberth@microsoft.com::5f617a60-3dd5-4ede-8501-5c000a1bccb1" providerId="AD" clId="Web-{95BF3D3A-846A-43AD-46E2-4D9DEACE12E5}" dt="2023-04-11T02:27:46.030" v="79"/>
          <pc:sldLayoutMkLst>
            <pc:docMk/>
            <pc:sldMasterMk cId="2295610567" sldId="2147483672"/>
            <pc:sldLayoutMk cId="253230916" sldId="2147483682"/>
          </pc:sldLayoutMkLst>
        </pc:sldLayoutChg>
        <pc:sldLayoutChg chg="add replId">
          <pc:chgData name="John Folberth" userId="S::johnfolberth@microsoft.com::5f617a60-3dd5-4ede-8501-5c000a1bccb1" providerId="AD" clId="Web-{95BF3D3A-846A-43AD-46E2-4D9DEACE12E5}" dt="2023-04-11T02:27:46.030" v="79"/>
          <pc:sldLayoutMkLst>
            <pc:docMk/>
            <pc:sldMasterMk cId="2295610567" sldId="2147483672"/>
            <pc:sldLayoutMk cId="1770253266" sldId="2147483683"/>
          </pc:sldLayoutMkLst>
        </pc:sldLayoutChg>
      </pc:sldMasterChg>
    </pc:docChg>
  </pc:docChgLst>
  <pc:docChgLst>
    <pc:chgData name="John Folberth" userId="5f617a60-3dd5-4ede-8501-5c000a1bccb1" providerId="ADAL" clId="{EEC9297D-B8B5-4345-878F-D3FFA08EBE41}"/>
    <pc:docChg chg="undo custSel addSld delSld modSld">
      <pc:chgData name="John Folberth" userId="5f617a60-3dd5-4ede-8501-5c000a1bccb1" providerId="ADAL" clId="{EEC9297D-B8B5-4345-878F-D3FFA08EBE41}" dt="2023-04-11T19:37:28.833" v="756" actId="14100"/>
      <pc:docMkLst>
        <pc:docMk/>
      </pc:docMkLst>
      <pc:sldChg chg="addSp delSp modSp mod setBg">
        <pc:chgData name="John Folberth" userId="5f617a60-3dd5-4ede-8501-5c000a1bccb1" providerId="ADAL" clId="{EEC9297D-B8B5-4345-878F-D3FFA08EBE41}" dt="2023-04-11T19:35:32.135" v="684" actId="1076"/>
        <pc:sldMkLst>
          <pc:docMk/>
          <pc:sldMk cId="109857222" sldId="256"/>
        </pc:sldMkLst>
        <pc:spChg chg="mod">
          <ac:chgData name="John Folberth" userId="5f617a60-3dd5-4ede-8501-5c000a1bccb1" providerId="ADAL" clId="{EEC9297D-B8B5-4345-878F-D3FFA08EBE41}" dt="2023-04-11T12:54:58.128" v="2" actId="2660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John Folberth" userId="5f617a60-3dd5-4ede-8501-5c000a1bccb1" providerId="ADAL" clId="{EEC9297D-B8B5-4345-878F-D3FFA08EBE41}" dt="2023-04-11T12:55:05.622" v="3" actId="255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John Folberth" userId="5f617a60-3dd5-4ede-8501-5c000a1bccb1" providerId="ADAL" clId="{EEC9297D-B8B5-4345-878F-D3FFA08EBE41}" dt="2023-04-11T19:35:32.135" v="684" actId="1076"/>
          <ac:spMkLst>
            <pc:docMk/>
            <pc:sldMk cId="109857222" sldId="256"/>
            <ac:spMk id="8" creationId="{602CF94F-425A-C67F-E343-099EBE421014}"/>
          </ac:spMkLst>
        </pc:spChg>
        <pc:spChg chg="add del">
          <ac:chgData name="John Folberth" userId="5f617a60-3dd5-4ede-8501-5c000a1bccb1" providerId="ADAL" clId="{EEC9297D-B8B5-4345-878F-D3FFA08EBE41}" dt="2023-04-11T12:54:58.123" v="1" actId="26606"/>
          <ac:spMkLst>
            <pc:docMk/>
            <pc:sldMk cId="109857222" sldId="256"/>
            <ac:spMk id="9" creationId="{362D44EE-C852-4460-B8B5-C4F2BC20510C}"/>
          </ac:spMkLst>
        </pc:spChg>
        <pc:spChg chg="add del">
          <ac:chgData name="John Folberth" userId="5f617a60-3dd5-4ede-8501-5c000a1bccb1" providerId="ADAL" clId="{EEC9297D-B8B5-4345-878F-D3FFA08EBE41}" dt="2023-04-11T12:54:58.123" v="1" actId="26606"/>
          <ac:spMkLst>
            <pc:docMk/>
            <pc:sldMk cId="109857222" sldId="256"/>
            <ac:spMk id="11" creationId="{658970D8-8D1D-4B5C-894B-E871CC86543D}"/>
          </ac:spMkLst>
        </pc:spChg>
        <pc:spChg chg="add del">
          <ac:chgData name="John Folberth" userId="5f617a60-3dd5-4ede-8501-5c000a1bccb1" providerId="ADAL" clId="{EEC9297D-B8B5-4345-878F-D3FFA08EBE41}" dt="2023-04-11T12:54:58.123" v="1" actId="26606"/>
          <ac:spMkLst>
            <pc:docMk/>
            <pc:sldMk cId="109857222" sldId="256"/>
            <ac:spMk id="13" creationId="{F227E5B6-9132-43CA-B503-37A18562ADF2}"/>
          </ac:spMkLst>
        </pc:spChg>
        <pc:spChg chg="add del">
          <ac:chgData name="John Folberth" userId="5f617a60-3dd5-4ede-8501-5c000a1bccb1" providerId="ADAL" clId="{EEC9297D-B8B5-4345-878F-D3FFA08EBE41}" dt="2023-04-11T12:54:58.123" v="1" actId="26606"/>
          <ac:spMkLst>
            <pc:docMk/>
            <pc:sldMk cId="109857222" sldId="256"/>
            <ac:spMk id="15" creationId="{03C2051E-A88D-48E5-BACF-AAED17892722}"/>
          </ac:spMkLst>
        </pc:spChg>
        <pc:spChg chg="add del">
          <ac:chgData name="John Folberth" userId="5f617a60-3dd5-4ede-8501-5c000a1bccb1" providerId="ADAL" clId="{EEC9297D-B8B5-4345-878F-D3FFA08EBE41}" dt="2023-04-11T12:54:58.123" v="1" actId="26606"/>
          <ac:spMkLst>
            <pc:docMk/>
            <pc:sldMk cId="109857222" sldId="256"/>
            <ac:spMk id="17" creationId="{7821A508-2985-4905-874A-527429BAABFA}"/>
          </ac:spMkLst>
        </pc:spChg>
        <pc:spChg chg="add del">
          <ac:chgData name="John Folberth" userId="5f617a60-3dd5-4ede-8501-5c000a1bccb1" providerId="ADAL" clId="{EEC9297D-B8B5-4345-878F-D3FFA08EBE41}" dt="2023-04-11T12:54:58.123" v="1" actId="26606"/>
          <ac:spMkLst>
            <pc:docMk/>
            <pc:sldMk cId="109857222" sldId="256"/>
            <ac:spMk id="19" creationId="{D2929CB1-0E3C-4B2D-ADC5-0154FB33BA44}"/>
          </ac:spMkLst>
        </pc:spChg>
        <pc:spChg chg="add del">
          <ac:chgData name="John Folberth" userId="5f617a60-3dd5-4ede-8501-5c000a1bccb1" providerId="ADAL" clId="{EEC9297D-B8B5-4345-878F-D3FFA08EBE41}" dt="2023-04-11T12:54:58.123" v="1" actId="26606"/>
          <ac:spMkLst>
            <pc:docMk/>
            <pc:sldMk cId="109857222" sldId="256"/>
            <ac:spMk id="21" creationId="{5F2F0C84-BE8C-4DC2-A6D3-30349A801D5C}"/>
          </ac:spMkLst>
        </pc:spChg>
        <pc:spChg chg="add">
          <ac:chgData name="John Folberth" userId="5f617a60-3dd5-4ede-8501-5c000a1bccb1" providerId="ADAL" clId="{EEC9297D-B8B5-4345-878F-D3FFA08EBE41}" dt="2023-04-11T12:54:58.128" v="2" actId="26606"/>
          <ac:spMkLst>
            <pc:docMk/>
            <pc:sldMk cId="109857222" sldId="256"/>
            <ac:spMk id="23" creationId="{19D32F93-50AC-4C46-A5DB-291C60DDB7BD}"/>
          </ac:spMkLst>
        </pc:spChg>
        <pc:spChg chg="add">
          <ac:chgData name="John Folberth" userId="5f617a60-3dd5-4ede-8501-5c000a1bccb1" providerId="ADAL" clId="{EEC9297D-B8B5-4345-878F-D3FFA08EBE41}" dt="2023-04-11T12:54:58.128" v="2" actId="26606"/>
          <ac:spMkLst>
            <pc:docMk/>
            <pc:sldMk cId="109857222" sldId="256"/>
            <ac:spMk id="24" creationId="{827DC2C4-B485-428A-BF4A-472D2967F47F}"/>
          </ac:spMkLst>
        </pc:spChg>
        <pc:spChg chg="add">
          <ac:chgData name="John Folberth" userId="5f617a60-3dd5-4ede-8501-5c000a1bccb1" providerId="ADAL" clId="{EEC9297D-B8B5-4345-878F-D3FFA08EBE41}" dt="2023-04-11T12:54:58.128" v="2" actId="26606"/>
          <ac:spMkLst>
            <pc:docMk/>
            <pc:sldMk cId="109857222" sldId="256"/>
            <ac:spMk id="25" creationId="{EE04B5EB-F158-4507-90DD-BD23620C7CC9}"/>
          </ac:spMkLst>
        </pc:spChg>
        <pc:picChg chg="mod">
          <ac:chgData name="John Folberth" userId="5f617a60-3dd5-4ede-8501-5c000a1bccb1" providerId="ADAL" clId="{EEC9297D-B8B5-4345-878F-D3FFA08EBE41}" dt="2023-04-11T12:54:58.128" v="2" actId="26606"/>
          <ac:picMkLst>
            <pc:docMk/>
            <pc:sldMk cId="109857222" sldId="256"/>
            <ac:picMk id="4" creationId="{E882F2C7-2472-1D9E-0D21-7563815CCC66}"/>
          </ac:picMkLst>
        </pc:picChg>
        <pc:picChg chg="add mod">
          <ac:chgData name="John Folberth" userId="5f617a60-3dd5-4ede-8501-5c000a1bccb1" providerId="ADAL" clId="{EEC9297D-B8B5-4345-878F-D3FFA08EBE41}" dt="2023-04-11T19:35:16.731" v="681" actId="1076"/>
          <ac:picMkLst>
            <pc:docMk/>
            <pc:sldMk cId="109857222" sldId="256"/>
            <ac:picMk id="6" creationId="{394AC4BA-672C-EF5B-0BFF-933E7F6DDEC1}"/>
          </ac:picMkLst>
        </pc:picChg>
      </pc:sldChg>
      <pc:sldChg chg="addSp modSp mod setBg">
        <pc:chgData name="John Folberth" userId="5f617a60-3dd5-4ede-8501-5c000a1bccb1" providerId="ADAL" clId="{EEC9297D-B8B5-4345-878F-D3FFA08EBE41}" dt="2023-04-11T19:36:00.780" v="692" actId="1076"/>
        <pc:sldMkLst>
          <pc:docMk/>
          <pc:sldMk cId="1969462276" sldId="258"/>
        </pc:sldMkLst>
        <pc:spChg chg="mod">
          <ac:chgData name="John Folberth" userId="5f617a60-3dd5-4ede-8501-5c000a1bccb1" providerId="ADAL" clId="{EEC9297D-B8B5-4345-878F-D3FFA08EBE41}" dt="2023-04-11T12:55:25.493" v="37" actId="26606"/>
          <ac:spMkLst>
            <pc:docMk/>
            <pc:sldMk cId="1969462276" sldId="258"/>
            <ac:spMk id="2" creationId="{B9CF390E-9626-1253-D75B-772DB7ED9BD3}"/>
          </ac:spMkLst>
        </pc:spChg>
        <pc:spChg chg="mod">
          <ac:chgData name="John Folberth" userId="5f617a60-3dd5-4ede-8501-5c000a1bccb1" providerId="ADAL" clId="{EEC9297D-B8B5-4345-878F-D3FFA08EBE41}" dt="2023-04-11T18:26:41.944" v="674" actId="20577"/>
          <ac:spMkLst>
            <pc:docMk/>
            <pc:sldMk cId="1969462276" sldId="258"/>
            <ac:spMk id="3" creationId="{B7230B7D-42AE-1CD9-CADB-C303EA7757E2}"/>
          </ac:spMkLst>
        </pc:spChg>
        <pc:spChg chg="add mod">
          <ac:chgData name="John Folberth" userId="5f617a60-3dd5-4ede-8501-5c000a1bccb1" providerId="ADAL" clId="{EEC9297D-B8B5-4345-878F-D3FFA08EBE41}" dt="2023-04-11T19:36:00.780" v="692" actId="1076"/>
          <ac:spMkLst>
            <pc:docMk/>
            <pc:sldMk cId="1969462276" sldId="258"/>
            <ac:spMk id="5" creationId="{27BE5ECF-F7D0-40B1-FDBA-FCE22F9CEED9}"/>
          </ac:spMkLst>
        </pc:spChg>
        <pc:spChg chg="add">
          <ac:chgData name="John Folberth" userId="5f617a60-3dd5-4ede-8501-5c000a1bccb1" providerId="ADAL" clId="{EEC9297D-B8B5-4345-878F-D3FFA08EBE41}" dt="2023-04-11T12:55:25.493" v="37" actId="26606"/>
          <ac:spMkLst>
            <pc:docMk/>
            <pc:sldMk cId="1969462276" sldId="258"/>
            <ac:spMk id="8" creationId="{081EA652-8C6A-4E69-BEB9-170809474553}"/>
          </ac:spMkLst>
        </pc:spChg>
        <pc:spChg chg="add">
          <ac:chgData name="John Folberth" userId="5f617a60-3dd5-4ede-8501-5c000a1bccb1" providerId="ADAL" clId="{EEC9297D-B8B5-4345-878F-D3FFA08EBE41}" dt="2023-04-11T12:55:25.493" v="37" actId="26606"/>
          <ac:spMkLst>
            <pc:docMk/>
            <pc:sldMk cId="1969462276" sldId="258"/>
            <ac:spMk id="10" creationId="{5298780A-33B9-4EA2-8F67-DE68AD62841B}"/>
          </ac:spMkLst>
        </pc:spChg>
        <pc:spChg chg="add">
          <ac:chgData name="John Folberth" userId="5f617a60-3dd5-4ede-8501-5c000a1bccb1" providerId="ADAL" clId="{EEC9297D-B8B5-4345-878F-D3FFA08EBE41}" dt="2023-04-11T12:55:25.493" v="37" actId="26606"/>
          <ac:spMkLst>
            <pc:docMk/>
            <pc:sldMk cId="1969462276" sldId="258"/>
            <ac:spMk id="12" creationId="{7F488E8B-4E1E-4402-8935-D4E6C02615C7}"/>
          </ac:spMkLst>
        </pc:spChg>
        <pc:picChg chg="add mod">
          <ac:chgData name="John Folberth" userId="5f617a60-3dd5-4ede-8501-5c000a1bccb1" providerId="ADAL" clId="{EEC9297D-B8B5-4345-878F-D3FFA08EBE41}" dt="2023-04-11T19:36:00.780" v="692" actId="1076"/>
          <ac:picMkLst>
            <pc:docMk/>
            <pc:sldMk cId="1969462276" sldId="258"/>
            <ac:picMk id="4" creationId="{D25DB2C6-9759-EF21-1197-0A04C33BCC7B}"/>
          </ac:picMkLst>
        </pc:picChg>
      </pc:sldChg>
      <pc:sldChg chg="addSp modSp mod">
        <pc:chgData name="John Folberth" userId="5f617a60-3dd5-4ede-8501-5c000a1bccb1" providerId="ADAL" clId="{EEC9297D-B8B5-4345-878F-D3FFA08EBE41}" dt="2023-04-11T19:35:54.283" v="690" actId="1076"/>
        <pc:sldMkLst>
          <pc:docMk/>
          <pc:sldMk cId="3730834552" sldId="259"/>
        </pc:sldMkLst>
        <pc:spChg chg="mod">
          <ac:chgData name="John Folberth" userId="5f617a60-3dd5-4ede-8501-5c000a1bccb1" providerId="ADAL" clId="{EEC9297D-B8B5-4345-878F-D3FFA08EBE41}" dt="2023-04-11T13:09:16.762" v="583" actId="27636"/>
          <ac:spMkLst>
            <pc:docMk/>
            <pc:sldMk cId="3730834552" sldId="259"/>
            <ac:spMk id="4" creationId="{408EB074-6D94-D770-1DBB-E2E67F2E5EB5}"/>
          </ac:spMkLst>
        </pc:spChg>
        <pc:spChg chg="add mod">
          <ac:chgData name="John Folberth" userId="5f617a60-3dd5-4ede-8501-5c000a1bccb1" providerId="ADAL" clId="{EEC9297D-B8B5-4345-878F-D3FFA08EBE41}" dt="2023-04-11T19:35:54.283" v="690" actId="1076"/>
          <ac:spMkLst>
            <pc:docMk/>
            <pc:sldMk cId="3730834552" sldId="259"/>
            <ac:spMk id="12" creationId="{8CDBF515-FD89-3C67-69FC-7E500E371F5B}"/>
          </ac:spMkLst>
        </pc:spChg>
        <pc:picChg chg="add mod">
          <ac:chgData name="John Folberth" userId="5f617a60-3dd5-4ede-8501-5c000a1bccb1" providerId="ADAL" clId="{EEC9297D-B8B5-4345-878F-D3FFA08EBE41}" dt="2023-04-11T19:35:43.071" v="687" actId="1076"/>
          <ac:picMkLst>
            <pc:docMk/>
            <pc:sldMk cId="3730834552" sldId="259"/>
            <ac:picMk id="9" creationId="{63FEE026-DB0F-23EC-EB04-D075FFEB2655}"/>
          </ac:picMkLst>
        </pc:picChg>
      </pc:sldChg>
      <pc:sldChg chg="addSp modSp mod">
        <pc:chgData name="John Folberth" userId="5f617a60-3dd5-4ede-8501-5c000a1bccb1" providerId="ADAL" clId="{EEC9297D-B8B5-4345-878F-D3FFA08EBE41}" dt="2023-04-11T19:36:27.546" v="704" actId="1076"/>
        <pc:sldMkLst>
          <pc:docMk/>
          <pc:sldMk cId="370137776" sldId="261"/>
        </pc:sldMkLst>
        <pc:spChg chg="add mod">
          <ac:chgData name="John Folberth" userId="5f617a60-3dd5-4ede-8501-5c000a1bccb1" providerId="ADAL" clId="{EEC9297D-B8B5-4345-878F-D3FFA08EBE41}" dt="2023-04-11T19:36:27.546" v="704" actId="1076"/>
          <ac:spMkLst>
            <pc:docMk/>
            <pc:sldMk cId="370137776" sldId="261"/>
            <ac:spMk id="19" creationId="{49DCF248-B451-AF2B-BD11-9187375B0491}"/>
          </ac:spMkLst>
        </pc:spChg>
        <pc:picChg chg="add mod">
          <ac:chgData name="John Folberth" userId="5f617a60-3dd5-4ede-8501-5c000a1bccb1" providerId="ADAL" clId="{EEC9297D-B8B5-4345-878F-D3FFA08EBE41}" dt="2023-04-11T19:36:27.546" v="704" actId="1076"/>
          <ac:picMkLst>
            <pc:docMk/>
            <pc:sldMk cId="370137776" sldId="261"/>
            <ac:picMk id="18" creationId="{2E2F0616-598E-F470-366D-D9F97B9BAD4A}"/>
          </ac:picMkLst>
        </pc:picChg>
      </pc:sldChg>
      <pc:sldChg chg="addSp delSp modSp mod setBg">
        <pc:chgData name="John Folberth" userId="5f617a60-3dd5-4ede-8501-5c000a1bccb1" providerId="ADAL" clId="{EEC9297D-B8B5-4345-878F-D3FFA08EBE41}" dt="2023-04-11T19:36:04.890" v="694" actId="1076"/>
        <pc:sldMkLst>
          <pc:docMk/>
          <pc:sldMk cId="2081108375" sldId="262"/>
        </pc:sldMkLst>
        <pc:spChg chg="mod">
          <ac:chgData name="John Folberth" userId="5f617a60-3dd5-4ede-8501-5c000a1bccb1" providerId="ADAL" clId="{EEC9297D-B8B5-4345-878F-D3FFA08EBE41}" dt="2023-04-11T12:55:38.549" v="40" actId="26606"/>
          <ac:spMkLst>
            <pc:docMk/>
            <pc:sldMk cId="2081108375" sldId="262"/>
            <ac:spMk id="2" creationId="{55C4A0C2-B27F-C97A-AE57-DBDE3EE03763}"/>
          </ac:spMkLst>
        </pc:spChg>
        <pc:spChg chg="mod">
          <ac:chgData name="John Folberth" userId="5f617a60-3dd5-4ede-8501-5c000a1bccb1" providerId="ADAL" clId="{EEC9297D-B8B5-4345-878F-D3FFA08EBE41}" dt="2023-04-11T15:50:29.880" v="586" actId="20577"/>
          <ac:spMkLst>
            <pc:docMk/>
            <pc:sldMk cId="2081108375" sldId="262"/>
            <ac:spMk id="5" creationId="{A5650C7A-4611-64B6-C3E3-75A6D2F87D49}"/>
          </ac:spMkLst>
        </pc:spChg>
        <pc:spChg chg="add mod">
          <ac:chgData name="John Folberth" userId="5f617a60-3dd5-4ede-8501-5c000a1bccb1" providerId="ADAL" clId="{EEC9297D-B8B5-4345-878F-D3FFA08EBE41}" dt="2023-04-11T19:36:04.890" v="694" actId="1076"/>
          <ac:spMkLst>
            <pc:docMk/>
            <pc:sldMk cId="2081108375" sldId="262"/>
            <ac:spMk id="6" creationId="{C0FEDA0B-C993-B0B8-6308-334DA004EB6C}"/>
          </ac:spMkLst>
        </pc:spChg>
        <pc:spChg chg="add del">
          <ac:chgData name="John Folberth" userId="5f617a60-3dd5-4ede-8501-5c000a1bccb1" providerId="ADAL" clId="{EEC9297D-B8B5-4345-878F-D3FFA08EBE41}" dt="2023-04-11T12:55:38.543" v="39" actId="26606"/>
          <ac:spMkLst>
            <pc:docMk/>
            <pc:sldMk cId="2081108375" sldId="262"/>
            <ac:spMk id="10" creationId="{9D25F302-27C5-414F-97F8-6EA0A6C028BA}"/>
          </ac:spMkLst>
        </pc:spChg>
        <pc:spChg chg="add del">
          <ac:chgData name="John Folberth" userId="5f617a60-3dd5-4ede-8501-5c000a1bccb1" providerId="ADAL" clId="{EEC9297D-B8B5-4345-878F-D3FFA08EBE41}" dt="2023-04-11T12:55:38.543" v="39" actId="26606"/>
          <ac:spMkLst>
            <pc:docMk/>
            <pc:sldMk cId="2081108375" sldId="262"/>
            <ac:spMk id="12" creationId="{830A36F8-48C2-4842-A87B-8CE8DF4E7FD2}"/>
          </ac:spMkLst>
        </pc:spChg>
        <pc:spChg chg="add del">
          <ac:chgData name="John Folberth" userId="5f617a60-3dd5-4ede-8501-5c000a1bccb1" providerId="ADAL" clId="{EEC9297D-B8B5-4345-878F-D3FFA08EBE41}" dt="2023-04-11T12:55:38.543" v="39" actId="26606"/>
          <ac:spMkLst>
            <pc:docMk/>
            <pc:sldMk cId="2081108375" sldId="262"/>
            <ac:spMk id="14" creationId="{8F451A30-466B-4996-9BA5-CD6ABCC6D558}"/>
          </ac:spMkLst>
        </pc:spChg>
        <pc:spChg chg="add">
          <ac:chgData name="John Folberth" userId="5f617a60-3dd5-4ede-8501-5c000a1bccb1" providerId="ADAL" clId="{EEC9297D-B8B5-4345-878F-D3FFA08EBE41}" dt="2023-04-11T12:55:38.549" v="40" actId="26606"/>
          <ac:spMkLst>
            <pc:docMk/>
            <pc:sldMk cId="2081108375" sldId="262"/>
            <ac:spMk id="16" creationId="{5A55FBCD-CD42-40F5-8A1B-3203F9CAEEAA}"/>
          </ac:spMkLst>
        </pc:spChg>
        <pc:spChg chg="add">
          <ac:chgData name="John Folberth" userId="5f617a60-3dd5-4ede-8501-5c000a1bccb1" providerId="ADAL" clId="{EEC9297D-B8B5-4345-878F-D3FFA08EBE41}" dt="2023-04-11T12:55:38.549" v="40" actId="26606"/>
          <ac:spMkLst>
            <pc:docMk/>
            <pc:sldMk cId="2081108375" sldId="262"/>
            <ac:spMk id="17" creationId="{FFB60E8C-7224-44A4-87A0-46A1711DD2ED}"/>
          </ac:spMkLst>
        </pc:spChg>
        <pc:spChg chg="add">
          <ac:chgData name="John Folberth" userId="5f617a60-3dd5-4ede-8501-5c000a1bccb1" providerId="ADAL" clId="{EEC9297D-B8B5-4345-878F-D3FFA08EBE41}" dt="2023-04-11T12:55:38.549" v="40" actId="26606"/>
          <ac:spMkLst>
            <pc:docMk/>
            <pc:sldMk cId="2081108375" sldId="262"/>
            <ac:spMk id="18" creationId="{5DA32751-37A2-45C0-BE94-63D375E27003}"/>
          </ac:spMkLst>
        </pc:spChg>
        <pc:spChg chg="add">
          <ac:chgData name="John Folberth" userId="5f617a60-3dd5-4ede-8501-5c000a1bccb1" providerId="ADAL" clId="{EEC9297D-B8B5-4345-878F-D3FFA08EBE41}" dt="2023-04-11T12:55:38.549" v="40" actId="26606"/>
          <ac:spMkLst>
            <pc:docMk/>
            <pc:sldMk cId="2081108375" sldId="262"/>
            <ac:spMk id="19" creationId="{E659831F-0D9A-4C63-9EBB-8435B85A440F}"/>
          </ac:spMkLst>
        </pc:spChg>
        <pc:picChg chg="add mod">
          <ac:chgData name="John Folberth" userId="5f617a60-3dd5-4ede-8501-5c000a1bccb1" providerId="ADAL" clId="{EEC9297D-B8B5-4345-878F-D3FFA08EBE41}" dt="2023-04-11T19:36:04.890" v="694" actId="1076"/>
          <ac:picMkLst>
            <pc:docMk/>
            <pc:sldMk cId="2081108375" sldId="262"/>
            <ac:picMk id="3" creationId="{5803FA99-CA45-B5CE-D1F3-9CD39077B971}"/>
          </ac:picMkLst>
        </pc:picChg>
        <pc:picChg chg="mod">
          <ac:chgData name="John Folberth" userId="5f617a60-3dd5-4ede-8501-5c000a1bccb1" providerId="ADAL" clId="{EEC9297D-B8B5-4345-878F-D3FFA08EBE41}" dt="2023-04-11T12:55:38.549" v="40" actId="26606"/>
          <ac:picMkLst>
            <pc:docMk/>
            <pc:sldMk cId="2081108375" sldId="262"/>
            <ac:picMk id="4" creationId="{A9D96A42-3769-1D6E-520E-FC1A2FDF16FE}"/>
          </ac:picMkLst>
        </pc:picChg>
      </pc:sldChg>
      <pc:sldChg chg="addSp delSp modSp mod setBg">
        <pc:chgData name="John Folberth" userId="5f617a60-3dd5-4ede-8501-5c000a1bccb1" providerId="ADAL" clId="{EEC9297D-B8B5-4345-878F-D3FFA08EBE41}" dt="2023-04-11T19:36:11.923" v="698" actId="1076"/>
        <pc:sldMkLst>
          <pc:docMk/>
          <pc:sldMk cId="1757097316" sldId="263"/>
        </pc:sldMkLst>
        <pc:spChg chg="mod ord">
          <ac:chgData name="John Folberth" userId="5f617a60-3dd5-4ede-8501-5c000a1bccb1" providerId="ADAL" clId="{EEC9297D-B8B5-4345-878F-D3FFA08EBE41}" dt="2023-04-11T12:56:06.087" v="45" actId="26606"/>
          <ac:spMkLst>
            <pc:docMk/>
            <pc:sldMk cId="1757097316" sldId="263"/>
            <ac:spMk id="2" creationId="{A0323E40-EC15-DA85-879E-C4CCEBF121B8}"/>
          </ac:spMkLst>
        </pc:spChg>
        <pc:spChg chg="mod">
          <ac:chgData name="John Folberth" userId="5f617a60-3dd5-4ede-8501-5c000a1bccb1" providerId="ADAL" clId="{EEC9297D-B8B5-4345-878F-D3FFA08EBE41}" dt="2023-04-11T12:56:06.087" v="45" actId="26606"/>
          <ac:spMkLst>
            <pc:docMk/>
            <pc:sldMk cId="1757097316" sldId="263"/>
            <ac:spMk id="4" creationId="{04D57C4F-C154-034F-AE6D-84127A8765BC}"/>
          </ac:spMkLst>
        </pc:spChg>
        <pc:spChg chg="add mod">
          <ac:chgData name="John Folberth" userId="5f617a60-3dd5-4ede-8501-5c000a1bccb1" providerId="ADAL" clId="{EEC9297D-B8B5-4345-878F-D3FFA08EBE41}" dt="2023-04-11T19:36:11.923" v="698" actId="1076"/>
          <ac:spMkLst>
            <pc:docMk/>
            <pc:sldMk cId="1757097316" sldId="263"/>
            <ac:spMk id="7" creationId="{54EC9F8B-7622-1090-7EF7-4F9BF6D29900}"/>
          </ac:spMkLst>
        </pc:spChg>
        <pc:spChg chg="add del">
          <ac:chgData name="John Folberth" userId="5f617a60-3dd5-4ede-8501-5c000a1bccb1" providerId="ADAL" clId="{EEC9297D-B8B5-4345-878F-D3FFA08EBE41}" dt="2023-04-11T12:55:55.671" v="42" actId="26606"/>
          <ac:spMkLst>
            <pc:docMk/>
            <pc:sldMk cId="1757097316" sldId="263"/>
            <ac:spMk id="11" creationId="{0BAAA925-2FEE-4E9B-B60C-B03A886BDC4C}"/>
          </ac:spMkLst>
        </pc:spChg>
        <pc:spChg chg="add del">
          <ac:chgData name="John Folberth" userId="5f617a60-3dd5-4ede-8501-5c000a1bccb1" providerId="ADAL" clId="{EEC9297D-B8B5-4345-878F-D3FFA08EBE41}" dt="2023-04-11T12:55:55.671" v="42" actId="26606"/>
          <ac:spMkLst>
            <pc:docMk/>
            <pc:sldMk cId="1757097316" sldId="263"/>
            <ac:spMk id="17" creationId="{CBC4F608-B4B8-48C3-9572-C0F061B1CD99}"/>
          </ac:spMkLst>
        </pc:spChg>
        <pc:spChg chg="add del">
          <ac:chgData name="John Folberth" userId="5f617a60-3dd5-4ede-8501-5c000a1bccb1" providerId="ADAL" clId="{EEC9297D-B8B5-4345-878F-D3FFA08EBE41}" dt="2023-04-11T12:55:55.671" v="42" actId="26606"/>
          <ac:spMkLst>
            <pc:docMk/>
            <pc:sldMk cId="1757097316" sldId="263"/>
            <ac:spMk id="19" creationId="{1382A32C-5B0C-4B1C-A074-76C6DBCC9F87}"/>
          </ac:spMkLst>
        </pc:spChg>
        <pc:spChg chg="add del">
          <ac:chgData name="John Folberth" userId="5f617a60-3dd5-4ede-8501-5c000a1bccb1" providerId="ADAL" clId="{EEC9297D-B8B5-4345-878F-D3FFA08EBE41}" dt="2023-04-11T12:56:06.076" v="44" actId="26606"/>
          <ac:spMkLst>
            <pc:docMk/>
            <pc:sldMk cId="1757097316" sldId="263"/>
            <ac:spMk id="21" creationId="{9D25F302-27C5-414F-97F8-6EA0A6C028BA}"/>
          </ac:spMkLst>
        </pc:spChg>
        <pc:spChg chg="add del">
          <ac:chgData name="John Folberth" userId="5f617a60-3dd5-4ede-8501-5c000a1bccb1" providerId="ADAL" clId="{EEC9297D-B8B5-4345-878F-D3FFA08EBE41}" dt="2023-04-11T12:56:06.076" v="44" actId="26606"/>
          <ac:spMkLst>
            <pc:docMk/>
            <pc:sldMk cId="1757097316" sldId="263"/>
            <ac:spMk id="22" creationId="{830A36F8-48C2-4842-A87B-8CE8DF4E7FD2}"/>
          </ac:spMkLst>
        </pc:spChg>
        <pc:spChg chg="add del">
          <ac:chgData name="John Folberth" userId="5f617a60-3dd5-4ede-8501-5c000a1bccb1" providerId="ADAL" clId="{EEC9297D-B8B5-4345-878F-D3FFA08EBE41}" dt="2023-04-11T12:56:06.076" v="44" actId="26606"/>
          <ac:spMkLst>
            <pc:docMk/>
            <pc:sldMk cId="1757097316" sldId="263"/>
            <ac:spMk id="23" creationId="{7F488E8B-4E1E-4402-8935-D4E6C02615C7}"/>
          </ac:spMkLst>
        </pc:spChg>
        <pc:spChg chg="add">
          <ac:chgData name="John Folberth" userId="5f617a60-3dd5-4ede-8501-5c000a1bccb1" providerId="ADAL" clId="{EEC9297D-B8B5-4345-878F-D3FFA08EBE41}" dt="2023-04-11T12:56:06.087" v="45" actId="26606"/>
          <ac:spMkLst>
            <pc:docMk/>
            <pc:sldMk cId="1757097316" sldId="263"/>
            <ac:spMk id="25" creationId="{AAAE94E3-A7DB-4868-B1E3-E49703488BBC}"/>
          </ac:spMkLst>
        </pc:spChg>
        <pc:spChg chg="add">
          <ac:chgData name="John Folberth" userId="5f617a60-3dd5-4ede-8501-5c000a1bccb1" providerId="ADAL" clId="{EEC9297D-B8B5-4345-878F-D3FFA08EBE41}" dt="2023-04-11T12:56:06.087" v="45" actId="26606"/>
          <ac:spMkLst>
            <pc:docMk/>
            <pc:sldMk cId="1757097316" sldId="263"/>
            <ac:spMk id="27" creationId="{3873B707-463F-40B0-8227-E8CC6C67EB25}"/>
          </ac:spMkLst>
        </pc:spChg>
        <pc:spChg chg="add">
          <ac:chgData name="John Folberth" userId="5f617a60-3dd5-4ede-8501-5c000a1bccb1" providerId="ADAL" clId="{EEC9297D-B8B5-4345-878F-D3FFA08EBE41}" dt="2023-04-11T12:56:06.087" v="45" actId="26606"/>
          <ac:spMkLst>
            <pc:docMk/>
            <pc:sldMk cId="1757097316" sldId="263"/>
            <ac:spMk id="28" creationId="{C13237C8-E62C-4F0D-A318-BD6FB6C2D138}"/>
          </ac:spMkLst>
        </pc:spChg>
        <pc:spChg chg="add">
          <ac:chgData name="John Folberth" userId="5f617a60-3dd5-4ede-8501-5c000a1bccb1" providerId="ADAL" clId="{EEC9297D-B8B5-4345-878F-D3FFA08EBE41}" dt="2023-04-11T12:56:06.087" v="45" actId="26606"/>
          <ac:spMkLst>
            <pc:docMk/>
            <pc:sldMk cId="1757097316" sldId="263"/>
            <ac:spMk id="29" creationId="{19C9EAEA-39D0-4B0E-A0EB-51E7B26740B1}"/>
          </ac:spMkLst>
        </pc:spChg>
        <pc:spChg chg="add">
          <ac:chgData name="John Folberth" userId="5f617a60-3dd5-4ede-8501-5c000a1bccb1" providerId="ADAL" clId="{EEC9297D-B8B5-4345-878F-D3FFA08EBE41}" dt="2023-04-11T12:56:06.087" v="45" actId="26606"/>
          <ac:spMkLst>
            <pc:docMk/>
            <pc:sldMk cId="1757097316" sldId="263"/>
            <ac:spMk id="30" creationId="{8CB5D2D7-DF65-4E86-BFBA-FFB9B5ACEB64}"/>
          </ac:spMkLst>
        </pc:spChg>
        <pc:grpChg chg="add del">
          <ac:chgData name="John Folberth" userId="5f617a60-3dd5-4ede-8501-5c000a1bccb1" providerId="ADAL" clId="{EEC9297D-B8B5-4345-878F-D3FFA08EBE41}" dt="2023-04-11T12:55:55.671" v="42" actId="26606"/>
          <ac:grpSpMkLst>
            <pc:docMk/>
            <pc:sldMk cId="1757097316" sldId="263"/>
            <ac:grpSpMk id="13" creationId="{A9270323-9616-4384-857D-E86B78272EFE}"/>
          </ac:grpSpMkLst>
        </pc:grpChg>
        <pc:grpChg chg="add">
          <ac:chgData name="John Folberth" userId="5f617a60-3dd5-4ede-8501-5c000a1bccb1" providerId="ADAL" clId="{EEC9297D-B8B5-4345-878F-D3FFA08EBE41}" dt="2023-04-11T12:56:06.087" v="45" actId="26606"/>
          <ac:grpSpMkLst>
            <pc:docMk/>
            <pc:sldMk cId="1757097316" sldId="263"/>
            <ac:grpSpMk id="26" creationId="{1DE889C7-FAD6-4397-98E2-05D503484459}"/>
          </ac:grpSpMkLst>
        </pc:grpChg>
        <pc:picChg chg="add mod">
          <ac:chgData name="John Folberth" userId="5f617a60-3dd5-4ede-8501-5c000a1bccb1" providerId="ADAL" clId="{EEC9297D-B8B5-4345-878F-D3FFA08EBE41}" dt="2023-04-11T19:36:11.923" v="698" actId="1076"/>
          <ac:picMkLst>
            <pc:docMk/>
            <pc:sldMk cId="1757097316" sldId="263"/>
            <ac:picMk id="3" creationId="{9B1237C0-74DB-5232-8D4D-6838BBD7D2DF}"/>
          </ac:picMkLst>
        </pc:picChg>
        <pc:picChg chg="mod ord">
          <ac:chgData name="John Folberth" userId="5f617a60-3dd5-4ede-8501-5c000a1bccb1" providerId="ADAL" clId="{EEC9297D-B8B5-4345-878F-D3FFA08EBE41}" dt="2023-04-11T12:56:26.638" v="51" actId="14100"/>
          <ac:picMkLst>
            <pc:docMk/>
            <pc:sldMk cId="1757097316" sldId="263"/>
            <ac:picMk id="5" creationId="{647C81A1-536B-DC42-52AF-35A9425B73C4}"/>
          </ac:picMkLst>
        </pc:picChg>
        <pc:picChg chg="mod ord">
          <ac:chgData name="John Folberth" userId="5f617a60-3dd5-4ede-8501-5c000a1bccb1" providerId="ADAL" clId="{EEC9297D-B8B5-4345-878F-D3FFA08EBE41}" dt="2023-04-11T12:56:18.854" v="50" actId="1076"/>
          <ac:picMkLst>
            <pc:docMk/>
            <pc:sldMk cId="1757097316" sldId="263"/>
            <ac:picMk id="6" creationId="{B35ABA91-9EA1-A503-2B20-937B9FFBFAF9}"/>
          </ac:picMkLst>
        </pc:picChg>
      </pc:sldChg>
      <pc:sldChg chg="addSp modSp del mod setBg">
        <pc:chgData name="John Folberth" userId="5f617a60-3dd5-4ede-8501-5c000a1bccb1" providerId="ADAL" clId="{EEC9297D-B8B5-4345-878F-D3FFA08EBE41}" dt="2023-04-11T18:23:13.659" v="589" actId="2696"/>
        <pc:sldMkLst>
          <pc:docMk/>
          <pc:sldMk cId="2041690790" sldId="264"/>
        </pc:sldMkLst>
        <pc:spChg chg="mod">
          <ac:chgData name="John Folberth" userId="5f617a60-3dd5-4ede-8501-5c000a1bccb1" providerId="ADAL" clId="{EEC9297D-B8B5-4345-878F-D3FFA08EBE41}" dt="2023-04-11T12:58:15.698" v="227" actId="26606"/>
          <ac:spMkLst>
            <pc:docMk/>
            <pc:sldMk cId="2041690790" sldId="264"/>
            <ac:spMk id="2" creationId="{98BDE2F7-3476-2FC6-68E3-D19A404BDAB9}"/>
          </ac:spMkLst>
        </pc:spChg>
        <pc:spChg chg="mod">
          <ac:chgData name="John Folberth" userId="5f617a60-3dd5-4ede-8501-5c000a1bccb1" providerId="ADAL" clId="{EEC9297D-B8B5-4345-878F-D3FFA08EBE41}" dt="2023-04-11T12:58:15.698" v="227" actId="26606"/>
          <ac:spMkLst>
            <pc:docMk/>
            <pc:sldMk cId="2041690790" sldId="264"/>
            <ac:spMk id="3" creationId="{4D9B656B-2563-6F0A-F455-2BA702E8BDC4}"/>
          </ac:spMkLst>
        </pc:spChg>
        <pc:spChg chg="add">
          <ac:chgData name="John Folberth" userId="5f617a60-3dd5-4ede-8501-5c000a1bccb1" providerId="ADAL" clId="{EEC9297D-B8B5-4345-878F-D3FFA08EBE41}" dt="2023-04-11T12:58:15.698" v="227" actId="26606"/>
          <ac:spMkLst>
            <pc:docMk/>
            <pc:sldMk cId="2041690790" sldId="264"/>
            <ac:spMk id="8" creationId="{4DA718D0-4865-4629-8134-44F68D41D574}"/>
          </ac:spMkLst>
        </pc:spChg>
        <pc:spChg chg="add">
          <ac:chgData name="John Folberth" userId="5f617a60-3dd5-4ede-8501-5c000a1bccb1" providerId="ADAL" clId="{EEC9297D-B8B5-4345-878F-D3FFA08EBE41}" dt="2023-04-11T12:58:15.698" v="227" actId="26606"/>
          <ac:spMkLst>
            <pc:docMk/>
            <pc:sldMk cId="2041690790" sldId="264"/>
            <ac:spMk id="14" creationId="{CBC4F608-B4B8-48C3-9572-C0F061B1CD99}"/>
          </ac:spMkLst>
        </pc:spChg>
        <pc:grpChg chg="add">
          <ac:chgData name="John Folberth" userId="5f617a60-3dd5-4ede-8501-5c000a1bccb1" providerId="ADAL" clId="{EEC9297D-B8B5-4345-878F-D3FFA08EBE41}" dt="2023-04-11T12:58:15.698" v="227" actId="26606"/>
          <ac:grpSpMkLst>
            <pc:docMk/>
            <pc:sldMk cId="2041690790" sldId="264"/>
            <ac:grpSpMk id="10" creationId="{65167ED7-6315-43AB-B1B6-C326D5FD8F84}"/>
          </ac:grpSpMkLst>
        </pc:grpChg>
      </pc:sldChg>
      <pc:sldChg chg="addSp modSp mod setBg">
        <pc:chgData name="John Folberth" userId="5f617a60-3dd5-4ede-8501-5c000a1bccb1" providerId="ADAL" clId="{EEC9297D-B8B5-4345-878F-D3FFA08EBE41}" dt="2023-04-11T19:36:17.805" v="700" actId="1076"/>
        <pc:sldMkLst>
          <pc:docMk/>
          <pc:sldMk cId="1855796543" sldId="265"/>
        </pc:sldMkLst>
        <pc:spChg chg="mod">
          <ac:chgData name="John Folberth" userId="5f617a60-3dd5-4ede-8501-5c000a1bccb1" providerId="ADAL" clId="{EEC9297D-B8B5-4345-878F-D3FFA08EBE41}" dt="2023-04-11T12:56:44.364" v="52" actId="26606"/>
          <ac:spMkLst>
            <pc:docMk/>
            <pc:sldMk cId="1855796543" sldId="265"/>
            <ac:spMk id="2" creationId="{36F3A506-F540-5D81-B481-04F108E7A638}"/>
          </ac:spMkLst>
        </pc:spChg>
        <pc:spChg chg="add mod">
          <ac:chgData name="John Folberth" userId="5f617a60-3dd5-4ede-8501-5c000a1bccb1" providerId="ADAL" clId="{EEC9297D-B8B5-4345-878F-D3FFA08EBE41}" dt="2023-04-11T19:36:17.805" v="700" actId="1076"/>
          <ac:spMkLst>
            <pc:docMk/>
            <pc:sldMk cId="1855796543" sldId="265"/>
            <ac:spMk id="5" creationId="{1EFFA5FB-F47B-CEE5-A1FF-998664774C9B}"/>
          </ac:spMkLst>
        </pc:spChg>
        <pc:spChg chg="add mod">
          <ac:chgData name="John Folberth" userId="5f617a60-3dd5-4ede-8501-5c000a1bccb1" providerId="ADAL" clId="{EEC9297D-B8B5-4345-878F-D3FFA08EBE41}" dt="2023-04-11T18:23:54.477" v="629" actId="20577"/>
          <ac:spMkLst>
            <pc:docMk/>
            <pc:sldMk cId="1855796543" sldId="265"/>
            <ac:spMk id="8" creationId="{4C2B4E19-C0D9-4DE9-14A0-B80BBEC2BD37}"/>
          </ac:spMkLst>
        </pc:spChg>
        <pc:spChg chg="add">
          <ac:chgData name="John Folberth" userId="5f617a60-3dd5-4ede-8501-5c000a1bccb1" providerId="ADAL" clId="{EEC9297D-B8B5-4345-878F-D3FFA08EBE41}" dt="2023-04-11T12:56:44.364" v="52" actId="26606"/>
          <ac:spMkLst>
            <pc:docMk/>
            <pc:sldMk cId="1855796543" sldId="265"/>
            <ac:spMk id="11" creationId="{9D80C9EF-3CC6-4ECC-9C2D-9D0396C96ED9}"/>
          </ac:spMkLst>
        </pc:spChg>
        <pc:spChg chg="add">
          <ac:chgData name="John Folberth" userId="5f617a60-3dd5-4ede-8501-5c000a1bccb1" providerId="ADAL" clId="{EEC9297D-B8B5-4345-878F-D3FFA08EBE41}" dt="2023-04-11T12:56:44.364" v="52" actId="26606"/>
          <ac:spMkLst>
            <pc:docMk/>
            <pc:sldMk cId="1855796543" sldId="265"/>
            <ac:spMk id="13" creationId="{5DA32751-37A2-45C0-BE94-63D375E27003}"/>
          </ac:spMkLst>
        </pc:spChg>
        <pc:spChg chg="add">
          <ac:chgData name="John Folberth" userId="5f617a60-3dd5-4ede-8501-5c000a1bccb1" providerId="ADAL" clId="{EEC9297D-B8B5-4345-878F-D3FFA08EBE41}" dt="2023-04-11T12:56:44.364" v="52" actId="26606"/>
          <ac:spMkLst>
            <pc:docMk/>
            <pc:sldMk cId="1855796543" sldId="265"/>
            <ac:spMk id="15" creationId="{E659831F-0D9A-4C63-9EBB-8435B85A440F}"/>
          </ac:spMkLst>
        </pc:spChg>
        <pc:spChg chg="add">
          <ac:chgData name="John Folberth" userId="5f617a60-3dd5-4ede-8501-5c000a1bccb1" providerId="ADAL" clId="{EEC9297D-B8B5-4345-878F-D3FFA08EBE41}" dt="2023-04-11T12:56:44.364" v="52" actId="26606"/>
          <ac:spMkLst>
            <pc:docMk/>
            <pc:sldMk cId="1855796543" sldId="265"/>
            <ac:spMk id="17" creationId="{5A55FBCD-CD42-40F5-8A1B-3203F9CAEEAA}"/>
          </ac:spMkLst>
        </pc:spChg>
        <pc:picChg chg="add mod">
          <ac:chgData name="John Folberth" userId="5f617a60-3dd5-4ede-8501-5c000a1bccb1" providerId="ADAL" clId="{EEC9297D-B8B5-4345-878F-D3FFA08EBE41}" dt="2023-04-11T19:36:17.805" v="700" actId="1076"/>
          <ac:picMkLst>
            <pc:docMk/>
            <pc:sldMk cId="1855796543" sldId="265"/>
            <ac:picMk id="3" creationId="{15C2CA9F-A2ED-57B1-8918-B8D5011FF0BC}"/>
          </ac:picMkLst>
        </pc:picChg>
        <pc:picChg chg="mod">
          <ac:chgData name="John Folberth" userId="5f617a60-3dd5-4ede-8501-5c000a1bccb1" providerId="ADAL" clId="{EEC9297D-B8B5-4345-878F-D3FFA08EBE41}" dt="2023-04-11T12:56:44.364" v="52" actId="26606"/>
          <ac:picMkLst>
            <pc:docMk/>
            <pc:sldMk cId="1855796543" sldId="265"/>
            <ac:picMk id="4" creationId="{72ACFB22-0852-3DD7-B749-0E59B7A1FAD5}"/>
          </ac:picMkLst>
        </pc:picChg>
      </pc:sldChg>
      <pc:sldChg chg="addSp delSp modSp del mod setBg">
        <pc:chgData name="John Folberth" userId="5f617a60-3dd5-4ede-8501-5c000a1bccb1" providerId="ADAL" clId="{EEC9297D-B8B5-4345-878F-D3FFA08EBE41}" dt="2023-04-11T18:23:19.877" v="590" actId="2696"/>
        <pc:sldMkLst>
          <pc:docMk/>
          <pc:sldMk cId="3868341926" sldId="266"/>
        </pc:sldMkLst>
        <pc:spChg chg="mod">
          <ac:chgData name="John Folberth" userId="5f617a60-3dd5-4ede-8501-5c000a1bccb1" providerId="ADAL" clId="{EEC9297D-B8B5-4345-878F-D3FFA08EBE41}" dt="2023-04-11T13:04:23.254" v="542" actId="26606"/>
          <ac:spMkLst>
            <pc:docMk/>
            <pc:sldMk cId="3868341926" sldId="266"/>
            <ac:spMk id="2" creationId="{36F3A506-F540-5D81-B481-04F108E7A638}"/>
          </ac:spMkLst>
        </pc:spChg>
        <pc:spChg chg="add mod">
          <ac:chgData name="John Folberth" userId="5f617a60-3dd5-4ede-8501-5c000a1bccb1" providerId="ADAL" clId="{EEC9297D-B8B5-4345-878F-D3FFA08EBE41}" dt="2023-04-11T13:04:23.254" v="542" actId="26606"/>
          <ac:spMkLst>
            <pc:docMk/>
            <pc:sldMk cId="3868341926" sldId="266"/>
            <ac:spMk id="10" creationId="{BFDFD37E-13CD-8AE0-9A99-DBBDBD76EF12}"/>
          </ac:spMkLst>
        </pc:spChg>
        <pc:spChg chg="add del">
          <ac:chgData name="John Folberth" userId="5f617a60-3dd5-4ede-8501-5c000a1bccb1" providerId="ADAL" clId="{EEC9297D-B8B5-4345-878F-D3FFA08EBE41}" dt="2023-04-11T13:04:23.254" v="542" actId="26606"/>
          <ac:spMkLst>
            <pc:docMk/>
            <pc:sldMk cId="3868341926" sldId="266"/>
            <ac:spMk id="13" creationId="{9D80C9EF-3CC6-4ECC-9C2D-9D0396C96ED9}"/>
          </ac:spMkLst>
        </pc:spChg>
        <pc:spChg chg="add del">
          <ac:chgData name="John Folberth" userId="5f617a60-3dd5-4ede-8501-5c000a1bccb1" providerId="ADAL" clId="{EEC9297D-B8B5-4345-878F-D3FFA08EBE41}" dt="2023-04-11T13:04:23.254" v="542" actId="26606"/>
          <ac:spMkLst>
            <pc:docMk/>
            <pc:sldMk cId="3868341926" sldId="266"/>
            <ac:spMk id="15" creationId="{5DA32751-37A2-45C0-BE94-63D375E27003}"/>
          </ac:spMkLst>
        </pc:spChg>
        <pc:spChg chg="add del">
          <ac:chgData name="John Folberth" userId="5f617a60-3dd5-4ede-8501-5c000a1bccb1" providerId="ADAL" clId="{EEC9297D-B8B5-4345-878F-D3FFA08EBE41}" dt="2023-04-11T13:04:23.254" v="542" actId="26606"/>
          <ac:spMkLst>
            <pc:docMk/>
            <pc:sldMk cId="3868341926" sldId="266"/>
            <ac:spMk id="17" creationId="{E659831F-0D9A-4C63-9EBB-8435B85A440F}"/>
          </ac:spMkLst>
        </pc:spChg>
        <pc:spChg chg="add del">
          <ac:chgData name="John Folberth" userId="5f617a60-3dd5-4ede-8501-5c000a1bccb1" providerId="ADAL" clId="{EEC9297D-B8B5-4345-878F-D3FFA08EBE41}" dt="2023-04-11T13:04:23.254" v="542" actId="26606"/>
          <ac:spMkLst>
            <pc:docMk/>
            <pc:sldMk cId="3868341926" sldId="266"/>
            <ac:spMk id="19" creationId="{5A55FBCD-CD42-40F5-8A1B-3203F9CAEEAA}"/>
          </ac:spMkLst>
        </pc:spChg>
        <pc:spChg chg="add">
          <ac:chgData name="John Folberth" userId="5f617a60-3dd5-4ede-8501-5c000a1bccb1" providerId="ADAL" clId="{EEC9297D-B8B5-4345-878F-D3FFA08EBE41}" dt="2023-04-11T13:04:23.254" v="542" actId="26606"/>
          <ac:spMkLst>
            <pc:docMk/>
            <pc:sldMk cId="3868341926" sldId="266"/>
            <ac:spMk id="24" creationId="{F13C74B1-5B17-4795-BED0-7140497B445A}"/>
          </ac:spMkLst>
        </pc:spChg>
        <pc:spChg chg="add">
          <ac:chgData name="John Folberth" userId="5f617a60-3dd5-4ede-8501-5c000a1bccb1" providerId="ADAL" clId="{EEC9297D-B8B5-4345-878F-D3FFA08EBE41}" dt="2023-04-11T13:04:23.254" v="542" actId="26606"/>
          <ac:spMkLst>
            <pc:docMk/>
            <pc:sldMk cId="3868341926" sldId="266"/>
            <ac:spMk id="26" creationId="{D4974D33-8DC5-464E-8C6D-BE58F0669C17}"/>
          </ac:spMkLst>
        </pc:spChg>
        <pc:picChg chg="del mod ord modCrop">
          <ac:chgData name="John Folberth" userId="5f617a60-3dd5-4ede-8501-5c000a1bccb1" providerId="ADAL" clId="{EEC9297D-B8B5-4345-878F-D3FFA08EBE41}" dt="2023-04-11T18:17:11.048" v="588" actId="478"/>
          <ac:picMkLst>
            <pc:docMk/>
            <pc:sldMk cId="3868341926" sldId="266"/>
            <ac:picMk id="6" creationId="{B5001CD1-2D1D-63F4-6617-501F9BCEC343}"/>
          </ac:picMkLst>
        </pc:picChg>
      </pc:sldChg>
      <pc:sldChg chg="addSp modSp mod setBg">
        <pc:chgData name="John Folberth" userId="5f617a60-3dd5-4ede-8501-5c000a1bccb1" providerId="ADAL" clId="{EEC9297D-B8B5-4345-878F-D3FFA08EBE41}" dt="2023-04-11T19:36:23.638" v="702" actId="1076"/>
        <pc:sldMkLst>
          <pc:docMk/>
          <pc:sldMk cId="2865412517" sldId="267"/>
        </pc:sldMkLst>
        <pc:spChg chg="mod">
          <ac:chgData name="John Folberth" userId="5f617a60-3dd5-4ede-8501-5c000a1bccb1" providerId="ADAL" clId="{EEC9297D-B8B5-4345-878F-D3FFA08EBE41}" dt="2023-04-11T12:59:06.114" v="279" actId="26606"/>
          <ac:spMkLst>
            <pc:docMk/>
            <pc:sldMk cId="2865412517" sldId="267"/>
            <ac:spMk id="2" creationId="{9DC96641-7A2D-5F73-F698-B87BB72717D6}"/>
          </ac:spMkLst>
        </pc:spChg>
        <pc:spChg chg="mod">
          <ac:chgData name="John Folberth" userId="5f617a60-3dd5-4ede-8501-5c000a1bccb1" providerId="ADAL" clId="{EEC9297D-B8B5-4345-878F-D3FFA08EBE41}" dt="2023-04-11T12:59:06.114" v="279" actId="26606"/>
          <ac:spMkLst>
            <pc:docMk/>
            <pc:sldMk cId="2865412517" sldId="267"/>
            <ac:spMk id="3" creationId="{0583FE70-CD4B-1C92-AC7D-4D2851680B1F}"/>
          </ac:spMkLst>
        </pc:spChg>
        <pc:spChg chg="add mod">
          <ac:chgData name="John Folberth" userId="5f617a60-3dd5-4ede-8501-5c000a1bccb1" providerId="ADAL" clId="{EEC9297D-B8B5-4345-878F-D3FFA08EBE41}" dt="2023-04-11T19:36:23.638" v="702" actId="1076"/>
          <ac:spMkLst>
            <pc:docMk/>
            <pc:sldMk cId="2865412517" sldId="267"/>
            <ac:spMk id="5" creationId="{235FB6F2-19FD-6703-564E-113243CA167E}"/>
          </ac:spMkLst>
        </pc:spChg>
        <pc:spChg chg="add">
          <ac:chgData name="John Folberth" userId="5f617a60-3dd5-4ede-8501-5c000a1bccb1" providerId="ADAL" clId="{EEC9297D-B8B5-4345-878F-D3FFA08EBE41}" dt="2023-04-11T12:59:06.114" v="279" actId="26606"/>
          <ac:spMkLst>
            <pc:docMk/>
            <pc:sldMk cId="2865412517" sldId="267"/>
            <ac:spMk id="8" creationId="{4DA718D0-4865-4629-8134-44F68D41D574}"/>
          </ac:spMkLst>
        </pc:spChg>
        <pc:spChg chg="add">
          <ac:chgData name="John Folberth" userId="5f617a60-3dd5-4ede-8501-5c000a1bccb1" providerId="ADAL" clId="{EEC9297D-B8B5-4345-878F-D3FFA08EBE41}" dt="2023-04-11T12:59:06.114" v="279" actId="26606"/>
          <ac:spMkLst>
            <pc:docMk/>
            <pc:sldMk cId="2865412517" sldId="267"/>
            <ac:spMk id="14" creationId="{CBC4F608-B4B8-48C3-9572-C0F061B1CD99}"/>
          </ac:spMkLst>
        </pc:spChg>
        <pc:grpChg chg="add">
          <ac:chgData name="John Folberth" userId="5f617a60-3dd5-4ede-8501-5c000a1bccb1" providerId="ADAL" clId="{EEC9297D-B8B5-4345-878F-D3FFA08EBE41}" dt="2023-04-11T12:59:06.114" v="279" actId="26606"/>
          <ac:grpSpMkLst>
            <pc:docMk/>
            <pc:sldMk cId="2865412517" sldId="267"/>
            <ac:grpSpMk id="10" creationId="{65167ED7-6315-43AB-B1B6-C326D5FD8F84}"/>
          </ac:grpSpMkLst>
        </pc:grpChg>
        <pc:picChg chg="add mod">
          <ac:chgData name="John Folberth" userId="5f617a60-3dd5-4ede-8501-5c000a1bccb1" providerId="ADAL" clId="{EEC9297D-B8B5-4345-878F-D3FFA08EBE41}" dt="2023-04-11T19:36:23.638" v="702" actId="1076"/>
          <ac:picMkLst>
            <pc:docMk/>
            <pc:sldMk cId="2865412517" sldId="267"/>
            <ac:picMk id="4" creationId="{CE02F235-7DA9-CC04-8439-16676A9F8878}"/>
          </ac:picMkLst>
        </pc:picChg>
      </pc:sldChg>
      <pc:sldChg chg="addSp modSp new mod setBg">
        <pc:chgData name="John Folberth" userId="5f617a60-3dd5-4ede-8501-5c000a1bccb1" providerId="ADAL" clId="{EEC9297D-B8B5-4345-878F-D3FFA08EBE41}" dt="2023-04-11T19:36:32.068" v="706" actId="1076"/>
        <pc:sldMkLst>
          <pc:docMk/>
          <pc:sldMk cId="2024690655" sldId="268"/>
        </pc:sldMkLst>
        <pc:spChg chg="mod">
          <ac:chgData name="John Folberth" userId="5f617a60-3dd5-4ede-8501-5c000a1bccb1" providerId="ADAL" clId="{EEC9297D-B8B5-4345-878F-D3FFA08EBE41}" dt="2023-04-11T13:00:53.383" v="533" actId="26606"/>
          <ac:spMkLst>
            <pc:docMk/>
            <pc:sldMk cId="2024690655" sldId="268"/>
            <ac:spMk id="2" creationId="{9AD3EEDA-B3ED-3474-36F5-C43726D8D2BD}"/>
          </ac:spMkLst>
        </pc:spChg>
        <pc:spChg chg="mod">
          <ac:chgData name="John Folberth" userId="5f617a60-3dd5-4ede-8501-5c000a1bccb1" providerId="ADAL" clId="{EEC9297D-B8B5-4345-878F-D3FFA08EBE41}" dt="2023-04-11T13:07:14.153" v="581" actId="20577"/>
          <ac:spMkLst>
            <pc:docMk/>
            <pc:sldMk cId="2024690655" sldId="268"/>
            <ac:spMk id="3" creationId="{039FD6A6-F658-CB04-FE4F-DA746E264505}"/>
          </ac:spMkLst>
        </pc:spChg>
        <pc:spChg chg="add mod">
          <ac:chgData name="John Folberth" userId="5f617a60-3dd5-4ede-8501-5c000a1bccb1" providerId="ADAL" clId="{EEC9297D-B8B5-4345-878F-D3FFA08EBE41}" dt="2023-04-11T19:36:32.068" v="706" actId="1076"/>
          <ac:spMkLst>
            <pc:docMk/>
            <pc:sldMk cId="2024690655" sldId="268"/>
            <ac:spMk id="5" creationId="{430552BE-1444-A776-9DA7-5B5BEFD45080}"/>
          </ac:spMkLst>
        </pc:spChg>
        <pc:spChg chg="add">
          <ac:chgData name="John Folberth" userId="5f617a60-3dd5-4ede-8501-5c000a1bccb1" providerId="ADAL" clId="{EEC9297D-B8B5-4345-878F-D3FFA08EBE41}" dt="2023-04-11T13:00:53.383" v="533" actId="26606"/>
          <ac:spMkLst>
            <pc:docMk/>
            <pc:sldMk cId="2024690655" sldId="268"/>
            <ac:spMk id="8" creationId="{4DA718D0-4865-4629-8134-44F68D41D574}"/>
          </ac:spMkLst>
        </pc:spChg>
        <pc:spChg chg="add">
          <ac:chgData name="John Folberth" userId="5f617a60-3dd5-4ede-8501-5c000a1bccb1" providerId="ADAL" clId="{EEC9297D-B8B5-4345-878F-D3FFA08EBE41}" dt="2023-04-11T13:00:53.383" v="533" actId="26606"/>
          <ac:spMkLst>
            <pc:docMk/>
            <pc:sldMk cId="2024690655" sldId="268"/>
            <ac:spMk id="14" creationId="{CBC4F608-B4B8-48C3-9572-C0F061B1CD99}"/>
          </ac:spMkLst>
        </pc:spChg>
        <pc:grpChg chg="add">
          <ac:chgData name="John Folberth" userId="5f617a60-3dd5-4ede-8501-5c000a1bccb1" providerId="ADAL" clId="{EEC9297D-B8B5-4345-878F-D3FFA08EBE41}" dt="2023-04-11T13:00:53.383" v="533" actId="26606"/>
          <ac:grpSpMkLst>
            <pc:docMk/>
            <pc:sldMk cId="2024690655" sldId="268"/>
            <ac:grpSpMk id="10" creationId="{65167ED7-6315-43AB-B1B6-C326D5FD8F84}"/>
          </ac:grpSpMkLst>
        </pc:grpChg>
        <pc:picChg chg="add mod">
          <ac:chgData name="John Folberth" userId="5f617a60-3dd5-4ede-8501-5c000a1bccb1" providerId="ADAL" clId="{EEC9297D-B8B5-4345-878F-D3FFA08EBE41}" dt="2023-04-11T19:36:32.068" v="706" actId="1076"/>
          <ac:picMkLst>
            <pc:docMk/>
            <pc:sldMk cId="2024690655" sldId="268"/>
            <ac:picMk id="4" creationId="{C5790DD1-10C4-62BA-F21E-1D3584117F05}"/>
          </ac:picMkLst>
        </pc:picChg>
      </pc:sldChg>
      <pc:sldChg chg="new del">
        <pc:chgData name="John Folberth" userId="5f617a60-3dd5-4ede-8501-5c000a1bccb1" providerId="ADAL" clId="{EEC9297D-B8B5-4345-878F-D3FFA08EBE41}" dt="2023-04-11T18:23:33.625" v="592" actId="2696"/>
        <pc:sldMkLst>
          <pc:docMk/>
          <pc:sldMk cId="180508339" sldId="269"/>
        </pc:sldMkLst>
      </pc:sldChg>
      <pc:sldChg chg="addSp modSp new mod setBg">
        <pc:chgData name="John Folberth" userId="5f617a60-3dd5-4ede-8501-5c000a1bccb1" providerId="ADAL" clId="{EEC9297D-B8B5-4345-878F-D3FFA08EBE41}" dt="2023-04-11T19:37:28.833" v="756" actId="14100"/>
        <pc:sldMkLst>
          <pc:docMk/>
          <pc:sldMk cId="3954344308" sldId="269"/>
        </pc:sldMkLst>
        <pc:spChg chg="mod">
          <ac:chgData name="John Folberth" userId="5f617a60-3dd5-4ede-8501-5c000a1bccb1" providerId="ADAL" clId="{EEC9297D-B8B5-4345-878F-D3FFA08EBE41}" dt="2023-04-11T19:37:10.122" v="751" actId="26606"/>
          <ac:spMkLst>
            <pc:docMk/>
            <pc:sldMk cId="3954344308" sldId="269"/>
            <ac:spMk id="2" creationId="{16CF4E99-4A42-4076-A804-FAE8A633B8F3}"/>
          </ac:spMkLst>
        </pc:spChg>
        <pc:spChg chg="mod">
          <ac:chgData name="John Folberth" userId="5f617a60-3dd5-4ede-8501-5c000a1bccb1" providerId="ADAL" clId="{EEC9297D-B8B5-4345-878F-D3FFA08EBE41}" dt="2023-04-11T19:37:10.122" v="751" actId="26606"/>
          <ac:spMkLst>
            <pc:docMk/>
            <pc:sldMk cId="3954344308" sldId="269"/>
            <ac:spMk id="3" creationId="{0A66A419-7BB3-E297-F342-8B31C3028EDF}"/>
          </ac:spMkLst>
        </pc:spChg>
        <pc:spChg chg="add mod">
          <ac:chgData name="John Folberth" userId="5f617a60-3dd5-4ede-8501-5c000a1bccb1" providerId="ADAL" clId="{EEC9297D-B8B5-4345-878F-D3FFA08EBE41}" dt="2023-04-11T19:37:22.473" v="753" actId="1076"/>
          <ac:spMkLst>
            <pc:docMk/>
            <pc:sldMk cId="3954344308" sldId="269"/>
            <ac:spMk id="5" creationId="{3B6BFE44-6C81-52C4-3CD7-AFE9D6EEB08A}"/>
          </ac:spMkLst>
        </pc:spChg>
        <pc:spChg chg="add">
          <ac:chgData name="John Folberth" userId="5f617a60-3dd5-4ede-8501-5c000a1bccb1" providerId="ADAL" clId="{EEC9297D-B8B5-4345-878F-D3FFA08EBE41}" dt="2023-04-11T19:37:10.122" v="751" actId="26606"/>
          <ac:spMkLst>
            <pc:docMk/>
            <pc:sldMk cId="3954344308" sldId="269"/>
            <ac:spMk id="11" creationId="{56E9B3E6-E277-4D68-BA48-9CB43FFBD6E2}"/>
          </ac:spMkLst>
        </pc:spChg>
        <pc:spChg chg="add">
          <ac:chgData name="John Folberth" userId="5f617a60-3dd5-4ede-8501-5c000a1bccb1" providerId="ADAL" clId="{EEC9297D-B8B5-4345-878F-D3FFA08EBE41}" dt="2023-04-11T19:37:10.122" v="751" actId="26606"/>
          <ac:spMkLst>
            <pc:docMk/>
            <pc:sldMk cId="3954344308" sldId="269"/>
            <ac:spMk id="18" creationId="{D5B0017B-2ECA-49AF-B397-DC140825DF8D}"/>
          </ac:spMkLst>
        </pc:spChg>
        <pc:grpChg chg="add">
          <ac:chgData name="John Folberth" userId="5f617a60-3dd5-4ede-8501-5c000a1bccb1" providerId="ADAL" clId="{EEC9297D-B8B5-4345-878F-D3FFA08EBE41}" dt="2023-04-11T19:37:10.122" v="751" actId="26606"/>
          <ac:grpSpMkLst>
            <pc:docMk/>
            <pc:sldMk cId="3954344308" sldId="269"/>
            <ac:grpSpMk id="13" creationId="{AE1C45F0-260A-458C-96ED-C1F6D2151219}"/>
          </ac:grpSpMkLst>
        </pc:grpChg>
        <pc:picChg chg="add mod">
          <ac:chgData name="John Folberth" userId="5f617a60-3dd5-4ede-8501-5c000a1bccb1" providerId="ADAL" clId="{EEC9297D-B8B5-4345-878F-D3FFA08EBE41}" dt="2023-04-11T19:37:28.833" v="756" actId="14100"/>
          <ac:picMkLst>
            <pc:docMk/>
            <pc:sldMk cId="3954344308" sldId="269"/>
            <ac:picMk id="4" creationId="{6D70FEA6-A7A3-D2EA-DE67-D8B68E720E00}"/>
          </ac:picMkLst>
        </pc:picChg>
        <pc:cxnChg chg="add">
          <ac:chgData name="John Folberth" userId="5f617a60-3dd5-4ede-8501-5c000a1bccb1" providerId="ADAL" clId="{EEC9297D-B8B5-4345-878F-D3FFA08EBE41}" dt="2023-04-11T19:37:10.122" v="751" actId="26606"/>
          <ac:cxnSpMkLst>
            <pc:docMk/>
            <pc:sldMk cId="3954344308" sldId="269"/>
            <ac:cxnSpMk id="20" creationId="{6CF1BAF6-AD41-4082-B212-8A1F9A2E8779}"/>
          </ac:cxnSpMkLst>
        </pc:cxnChg>
      </pc:sldChg>
    </pc:docChg>
  </pc:docChgLst>
  <pc:docChgLst>
    <pc:chgData name="John Folberth" userId="S::johnfolberth@microsoft.com::5f617a60-3dd5-4ede-8501-5c000a1bccb1" providerId="AD" clId="Web-{742CC53B-F9F7-1DE5-D152-C6283C3289B0}"/>
    <pc:docChg chg="modSld">
      <pc:chgData name="John Folberth" userId="S::johnfolberth@microsoft.com::5f617a60-3dd5-4ede-8501-5c000a1bccb1" providerId="AD" clId="Web-{742CC53B-F9F7-1DE5-D152-C6283C3289B0}" dt="2023-04-11T12:53:55.835" v="1" actId="1076"/>
      <pc:docMkLst>
        <pc:docMk/>
      </pc:docMkLst>
      <pc:sldChg chg="addSp modSp">
        <pc:chgData name="John Folberth" userId="S::johnfolberth@microsoft.com::5f617a60-3dd5-4ede-8501-5c000a1bccb1" providerId="AD" clId="Web-{742CC53B-F9F7-1DE5-D152-C6283C3289B0}" dt="2023-04-11T12:53:55.835" v="1" actId="1076"/>
        <pc:sldMkLst>
          <pc:docMk/>
          <pc:sldMk cId="109857222" sldId="256"/>
        </pc:sldMkLst>
        <pc:picChg chg="add mod">
          <ac:chgData name="John Folberth" userId="S::johnfolberth@microsoft.com::5f617a60-3dd5-4ede-8501-5c000a1bccb1" providerId="AD" clId="Web-{742CC53B-F9F7-1DE5-D152-C6283C3289B0}" dt="2023-04-11T12:53:55.835" v="1" actId="1076"/>
          <ac:picMkLst>
            <pc:docMk/>
            <pc:sldMk cId="109857222" sldId="256"/>
            <ac:picMk id="4" creationId="{E882F2C7-2472-1D9E-0D21-7563815CCC6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68CF4-BE0E-E230-8245-12D8E454C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E9F043-2ED4-E535-C0BF-E439351E5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416A8-9220-B223-037A-00642CE99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5756-3D95-4078-97D2-8BE2BDDBCF3B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E8DFB-0D50-6989-FA9F-4F4A2FF27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49D56-6E17-9C47-EC4D-BEF947DB0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96A2-B017-479F-AD5F-5EBE0883B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80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C3DF-DC67-A395-2B0A-9F9DD4E6D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94AD3-2EE6-98A2-B7E8-DE17C1CD7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415D2-AAE3-FDA0-C94C-633DDE073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5756-3D95-4078-97D2-8BE2BDDBCF3B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F281A-5CF2-3FD1-95C7-B30433BB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D73DC-1D92-9DED-F727-13E1BB1D5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96A2-B017-479F-AD5F-5EBE0883B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46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14B35-6A60-4CC4-6293-27B12FE28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AE0F9-B43E-1CD1-E0ED-DCD92FA75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60C57-9491-DFDF-A3FB-F74B2F38F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5756-3D95-4078-97D2-8BE2BDDBCF3B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C33D4-B768-421E-FBCE-C0D3DCC82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BA434-6FA0-00FE-5DD0-569144EA0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96A2-B017-479F-AD5F-5EBE0883B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65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1533C-87F4-B957-2F6E-A4FF9BE39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11FCE-5115-335A-6875-D406A1E26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B3284-E960-60B5-041A-F9D17FBF1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D1A7E-8DAF-1D98-D580-43B9278CC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5756-3D95-4078-97D2-8BE2BDDBCF3B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0C650-25E1-4413-A675-105585F25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E7291-782A-EA58-8BB3-2CCE65E52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96A2-B017-479F-AD5F-5EBE0883B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40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59748-D9F5-7086-FD62-B0BF52CA6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2695F-8063-75A2-32F1-2BEC0CD74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CA0F77-C985-E7C7-37BD-FCA37F194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FB395B-5841-47EA-90E1-D4FAB34C86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666CDB-768F-7390-DE36-A287B28E6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CD7821-4D7B-2992-DCA5-AE7E51C97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5756-3D95-4078-97D2-8BE2BDDBCF3B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17901B-27D8-5433-90E4-2E9D3237A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76A332-E0EB-AA92-6EB0-E27909EC2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96A2-B017-479F-AD5F-5EBE0883B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71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9F8E3-E71D-B73E-0045-4A5CBF499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A533D4-243E-C873-A3B5-80ADF292E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5756-3D95-4078-97D2-8BE2BDDBCF3B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10A87-1C27-ABA4-D970-D23F35BAC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F3D654-C143-5A12-C439-A17867D6B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96A2-B017-479F-AD5F-5EBE0883B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617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4C15E0-FD73-CEF0-A357-0BCD10709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5756-3D95-4078-97D2-8BE2BDDBCF3B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24EDD1-4732-D7B6-1DC2-4EC7A7389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9157C-D74B-A8E3-3272-571F43E02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96A2-B017-479F-AD5F-5EBE0883B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96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C0AC4-1D12-E3C7-41F8-DF15A06DB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F6237-2748-0C77-FA52-6E068F417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CBAA2D-C3A7-81C4-C2B4-E1ED8E5A2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5ED41-5353-FCE2-2591-752C01B62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5756-3D95-4078-97D2-8BE2BDDBCF3B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20133-3305-161F-C4EC-DCA9C425B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9882A-045A-0596-94D1-C1134F847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96A2-B017-479F-AD5F-5EBE0883B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98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208B-5B1B-6E3B-ADFC-CB26FABC5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ED256F-7858-9C06-ACC3-1D3CC57893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785A82-E260-4BAB-DA61-9F0E22624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679C4-A7AA-675B-6D9E-156D88526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5756-3D95-4078-97D2-8BE2BDDBCF3B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8F155-82C0-D998-A68A-37B6C9451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2A620-D447-67C2-D51A-342E634AE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96A2-B017-479F-AD5F-5EBE0883B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602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E4D3B-8662-1385-31D6-0C55FC7C3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5F8BA2-D62C-E826-DBAD-F3521975C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D5F91-54FB-0C71-5EB4-B92607631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5756-3D95-4078-97D2-8BE2BDDBCF3B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FF42F-58FC-C2EB-904C-3D30F6C5E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24883-3C08-7FD7-BFD4-2F7D4DB98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96A2-B017-479F-AD5F-5EBE0883B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09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7FD48E-48F5-6932-B838-0EDB75A02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A561D5-AC97-18A1-02F1-D67AED5AC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73574-0BBF-1791-1696-ADACB7481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5756-3D95-4078-97D2-8BE2BDDBCF3B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70600-6505-CD85-655C-79E9F8505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5ADBA-8419-6995-A435-783618EAF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96A2-B017-479F-AD5F-5EBE0883B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532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1E2AB-FC96-8BBC-15A4-C64308F544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D56675-6AA4-150A-F046-578D02ED1C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8F0AE-3074-6F96-21FB-80AE0BA2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B18B-C735-48E3-9CFE-0FA2A450DB02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56D9A-4C9A-4FEE-B928-E441D093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CA696-8C48-B72B-1F97-7FB74ED4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C0F9-FC13-4F2B-B93C-B2D8A966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812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DE5AD-A686-5493-884B-CB1BE239A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712CB-F720-619D-3D6C-68F59708A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31739-5C16-5191-B439-53840D184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B18B-C735-48E3-9CFE-0FA2A450DB02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75750-C4AC-072A-D45D-3C2E979FB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DF0F8-3C50-6895-18CA-B4F8769F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C0F9-FC13-4F2B-B93C-B2D8A966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357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D2A3C-91B6-F98F-8D8C-FC1C926DE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DA9AD-11D5-F12A-279C-08544FD4A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D676A-1DD2-43FA-4D61-9F17A1218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B18B-C735-48E3-9CFE-0FA2A450DB02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43027-3BBF-756A-4C95-2E96AADA6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3F267-52DE-7572-75CF-363FE1C59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C0F9-FC13-4F2B-B93C-B2D8A966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11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170BF-6C03-0165-B836-34BA86123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08682-31A5-A7BE-4F97-6ECB2B205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98F1CD-29AB-9BFB-DC14-F7CBB3B09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E2173-25ED-A9F3-D8AC-D9E863ECC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B18B-C735-48E3-9CFE-0FA2A450DB02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D2A09-BE14-8207-EE5D-D938D7B66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CE39C-BC9E-5EC2-D4AD-9F9FA4B3C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C0F9-FC13-4F2B-B93C-B2D8A966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892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5ED62-C200-9BF0-89DF-1B1D4AF76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16976-342E-4408-FEF0-41D0E425A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BCC57B-852F-9848-45C2-C22550A0E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C7795B-4F15-AA9A-91A7-25DD87F43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DEB7B5-1135-9ADF-BDE6-1AF1FBC83D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07BC41-1748-DA47-AE99-8456B9121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B18B-C735-48E3-9CFE-0FA2A450DB02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2AC365-687C-AA9B-169E-EE2C2378B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4DC423-6257-FAAE-41B1-E9E00991E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C0F9-FC13-4F2B-B93C-B2D8A966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039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FC2E4-185E-91EE-7B6B-F947261A3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CB2254-FC72-4119-1D78-37079B71E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B18B-C735-48E3-9CFE-0FA2A450DB02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347B76-105E-52BA-FC77-BEEAAD83C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ACAFAB-5DB2-F8EA-106A-3F8DC9715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C0F9-FC13-4F2B-B93C-B2D8A966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224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788969-7211-9B0C-2761-BCF31D77D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B18B-C735-48E3-9CFE-0FA2A450DB02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04C6DE-D654-6BD8-F56A-966B34B34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42DB3-0712-BB14-70FA-A2C24EB1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C0F9-FC13-4F2B-B93C-B2D8A966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63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2B7E1-8B02-096E-2A8F-75DC862D1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48970-200F-8468-46F3-7B4FAFA2F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68E2C-8D23-27CA-E793-2F073E14E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AE472-531A-9450-F04F-D18D289DE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B18B-C735-48E3-9CFE-0FA2A450DB02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758C9-B835-420F-B80A-F642ADC93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9E415-AC92-3747-9BAC-6957FC0DC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C0F9-FC13-4F2B-B93C-B2D8A966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276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33E47-224D-F375-9598-6E94B3795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7EAB01-E09C-1D92-F851-4B281B2A4A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F609DF-3CEB-6641-346C-CCDDC6BEE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66C5D6-C1A6-A3B3-7103-0145A6473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B18B-C735-48E3-9CFE-0FA2A450DB02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946FF-F636-682D-26A0-C12DA206E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FF052-CAAD-2ACB-1002-2833C0B8B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C0F9-FC13-4F2B-B93C-B2D8A966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392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7BE07-AD60-CFC0-1152-8C549C370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48968E-EC12-3F23-78AC-74192FC65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AE783-D347-7349-FE52-3BB5E2CC0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B18B-C735-48E3-9CFE-0FA2A450DB02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C1A96-775B-6EBF-9DFC-A757A0766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4A46E-23B7-EA3B-EE8B-E57812811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C0F9-FC13-4F2B-B93C-B2D8A966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676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325D0E-1CAD-9C24-4ADA-EED55E5E32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72F142-D2A1-1898-08FA-93730E47F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5501A-B6DE-F817-50B6-04235182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B18B-C735-48E3-9CFE-0FA2A450DB02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A473-C698-9150-94D7-A30CDF627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7D035-9470-EF57-EB93-8362ED6F5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C0F9-FC13-4F2B-B93C-B2D8A966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48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11777D-462C-14DD-AB6D-A262C4FEA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ADD66-A773-77C5-D21A-8810660D6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41E55-BDFA-1517-9DE4-5D1DF2BCA9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E5756-3D95-4078-97D2-8BE2BDDBCF3B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4029C-1394-5C26-5B12-784D50B3C7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ECD1D-4600-09AB-7722-E4D7778AAB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896A2-B017-479F-AD5F-5EBE0883B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10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1E2F83-823C-282F-589D-AAC6073EA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841D1-6BF9-D944-E0F9-A9DA4B467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5A57C-9BD8-4492-AAEE-E9157A55F4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6B18B-C735-48E3-9CFE-0FA2A450DB02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C306E-7244-B7F8-E766-C785ECFC2B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049FC-3EA4-47A9-A8B0-D15A21898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7C0F9-FC13-4F2B-B93C-B2D8A966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16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ka.ms/AzureLoadTestingFeedback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AzureLoadTestingFeedback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j_folberth" TargetMode="External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4.png"/><Relationship Id="rId21" Type="http://schemas.openxmlformats.org/officeDocument/2006/relationships/image" Target="../media/image18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image" Target="../media/image3.jpeg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github.com/JFolberth" TargetMode="External"/><Relationship Id="rId11" Type="http://schemas.openxmlformats.org/officeDocument/2006/relationships/image" Target="../media/image8.png"/><Relationship Id="rId24" Type="http://schemas.openxmlformats.org/officeDocument/2006/relationships/hyperlink" Target="https://aka.ms/AzureLoadTestingFeedback" TargetMode="External"/><Relationship Id="rId5" Type="http://schemas.openxmlformats.org/officeDocument/2006/relationships/image" Target="../media/image5.png"/><Relationship Id="rId15" Type="http://schemas.openxmlformats.org/officeDocument/2006/relationships/image" Target="../media/image12.png"/><Relationship Id="rId23" Type="http://schemas.openxmlformats.org/officeDocument/2006/relationships/image" Target="../media/image2.png"/><Relationship Id="rId10" Type="http://schemas.openxmlformats.org/officeDocument/2006/relationships/hyperlink" Target="mailto:john.folberth@microsoft.com" TargetMode="External"/><Relationship Id="rId19" Type="http://schemas.openxmlformats.org/officeDocument/2006/relationships/image" Target="../media/image16.png"/><Relationship Id="rId4" Type="http://schemas.openxmlformats.org/officeDocument/2006/relationships/hyperlink" Target="https://www.linkedin.com/in/john-folberth/" TargetMode="External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AzureLoadTestingFeedback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meter.apache.org/" TargetMode="External"/><Relationship Id="rId7" Type="http://schemas.openxmlformats.org/officeDocument/2006/relationships/hyperlink" Target="https://aka.ms/AzureLoadTestingFeedback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2.png"/><Relationship Id="rId5" Type="http://schemas.openxmlformats.org/officeDocument/2006/relationships/hyperlink" Target="https://github.com/Azure/load-testing" TargetMode="External"/><Relationship Id="rId4" Type="http://schemas.openxmlformats.org/officeDocument/2006/relationships/hyperlink" Target="https://learn.microsoft.com/en-us/azure/devops/pipelines/tasks/reference/azure-load-test-v1?view=azure-pipeline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0.xml"/><Relationship Id="rId5" Type="http://schemas.openxmlformats.org/officeDocument/2006/relationships/hyperlink" Target="https://aka.ms/AzureLoadTestingFeedback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Relationship Id="rId4" Type="http://schemas.openxmlformats.org/officeDocument/2006/relationships/hyperlink" Target="https://aka.ms/AzureLoadTestingFeedback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AzureLoadTestingFeedback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AzureLoadTestingFeedback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AzureLoadTestingFeedback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200" y="1383528"/>
            <a:ext cx="5925989" cy="3167510"/>
          </a:xfrm>
        </p:spPr>
        <p:txBody>
          <a:bodyPr anchor="b">
            <a:normAutofit/>
          </a:bodyPr>
          <a:lstStyle/>
          <a:p>
            <a:pPr algn="r"/>
            <a:r>
              <a:rPr lang="en-US" sz="5300">
                <a:ea typeface="+mj-lt"/>
                <a:cs typeface="+mj-lt"/>
              </a:rPr>
              <a:t>Introducing Azure Load Testing to your CI/CD Pipelines</a:t>
            </a:r>
            <a:endParaRPr lang="en-US" sz="53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5201" y="4582814"/>
            <a:ext cx="5925987" cy="13126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1200" dirty="0">
                <a:cs typeface="Calibri"/>
              </a:rPr>
              <a:t>John Folberth, Microsoft, Senior Cloud Solutions Architect</a:t>
            </a:r>
            <a:endParaRPr lang="en-US" sz="12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882F2C7-2472-1D9E-0D21-7563815CC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140" y="2209474"/>
            <a:ext cx="2489416" cy="2489416"/>
          </a:xfrm>
          <a:prstGeom prst="rect">
            <a:avLst/>
          </a:prstGeom>
        </p:spPr>
      </p:pic>
      <p:pic>
        <p:nvPicPr>
          <p:cNvPr id="6" name="Picture 5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394AC4BA-672C-EF5B-0BFF-933E7F6DDE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41" y="4375616"/>
            <a:ext cx="1756626" cy="17566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2CF94F-425A-C67F-E343-099EBE421014}"/>
              </a:ext>
            </a:extLst>
          </p:cNvPr>
          <p:cNvSpPr txBox="1"/>
          <p:nvPr/>
        </p:nvSpPr>
        <p:spPr>
          <a:xfrm>
            <a:off x="2245214" y="557559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hlinkClick r:id="rId4" tooltip="Original URL: https://aka.ms/AzureLoadTestingFeedback. Click or tap if you trust this link."/>
              </a:rPr>
              <a:t>https://aka.ms/AzureLoadTestingFeedback</a:t>
            </a:r>
            <a:r>
              <a:rPr lang="en-US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F4E99-4A42-4076-A804-FAE8A633B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Thank You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6A419-7BB3-E297-F342-8B31C3028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6927" y="3017519"/>
            <a:ext cx="5686113" cy="2352904"/>
          </a:xfrm>
        </p:spPr>
        <p:txBody>
          <a:bodyPr/>
          <a:lstStyle/>
          <a:p>
            <a:pPr marL="123444" indent="-123444" defTabSz="493776">
              <a:spcBef>
                <a:spcPts val="540"/>
              </a:spcBef>
            </a:pPr>
            <a:r>
              <a:rPr lang="en-US" sz="151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Please provide feedback!</a:t>
            </a:r>
          </a:p>
          <a:p>
            <a:pPr marL="123444" indent="-123444" defTabSz="493776">
              <a:spcBef>
                <a:spcPts val="540"/>
              </a:spcBef>
            </a:pPr>
            <a:endParaRPr lang="en-US" sz="1512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pic>
        <p:nvPicPr>
          <p:cNvPr id="4" name="Picture 3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6D70FEA6-A7A3-D2EA-DE67-D8B68E720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514" y="3325421"/>
            <a:ext cx="2918626" cy="29186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6BFE44-6C81-52C4-3CD7-AFE9D6EEB08A}"/>
              </a:ext>
            </a:extLst>
          </p:cNvPr>
          <p:cNvSpPr txBox="1"/>
          <p:nvPr/>
        </p:nvSpPr>
        <p:spPr>
          <a:xfrm>
            <a:off x="6093822" y="4993446"/>
            <a:ext cx="4582687" cy="391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93776">
              <a:spcAft>
                <a:spcPts val="600"/>
              </a:spcAft>
            </a:pPr>
            <a:r>
              <a:rPr lang="en-US" sz="1944" u="sng" kern="1200" dirty="0">
                <a:solidFill>
                  <a:srgbClr val="0000FF"/>
                </a:solidFill>
                <a:latin typeface="Calibri" panose="020F0502020204030204" pitchFamily="34" charset="0"/>
                <a:ea typeface="+mn-ea"/>
                <a:cs typeface="+mn-cs"/>
                <a:hlinkClick r:id="rId3" tooltip="Original URL: https://aka.ms/AzureLoadTestingFeedback. Click or tap if you trust this link."/>
              </a:rPr>
              <a:t>https://aka.ms/AzureLoadTestingFeedback</a:t>
            </a:r>
            <a:r>
              <a:rPr lang="en-US" sz="1944" kern="1200" dirty="0">
                <a:solidFill>
                  <a:srgbClr val="242424"/>
                </a:solidFill>
                <a:latin typeface="Calibri" panose="020F0502020204030204" pitchFamily="34" charset="0"/>
                <a:ea typeface="+mn-ea"/>
                <a:cs typeface="+mn-cs"/>
              </a:rPr>
              <a:t> 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54344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>
            <a:extLst>
              <a:ext uri="{FF2B5EF4-FFF2-40B4-BE49-F238E27FC236}">
                <a16:creationId xmlns:a16="http://schemas.microsoft.com/office/drawing/2014/main" id="{9D3A9E89-033E-4C4A-8C41-416DABFFD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6293361-111E-427D-8E5B-256944AC8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27535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5965DC-3D32-F679-9584-54CCA936B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87479"/>
            <a:ext cx="3444240" cy="15748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John Folberth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41D73DD-160B-4885-A9CF-94EADD70D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4360" y="73152"/>
            <a:ext cx="1178966" cy="232963"/>
            <a:chOff x="7763256" y="73152"/>
            <a:chExt cx="1178966" cy="232963"/>
          </a:xfrm>
        </p:grpSpPr>
        <p:sp>
          <p:nvSpPr>
            <p:cNvPr id="107" name="Rectangle 64">
              <a:extLst>
                <a:ext uri="{FF2B5EF4-FFF2-40B4-BE49-F238E27FC236}">
                  <a16:creationId xmlns:a16="http://schemas.microsoft.com/office/drawing/2014/main" id="{163DBB78-4E4E-4B2A-B257-CD3C2408A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66">
              <a:extLst>
                <a:ext uri="{FF2B5EF4-FFF2-40B4-BE49-F238E27FC236}">
                  <a16:creationId xmlns:a16="http://schemas.microsoft.com/office/drawing/2014/main" id="{DD0F509B-05E7-42D0-9A4A-9BBA9ABA4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64">
              <a:extLst>
                <a:ext uri="{FF2B5EF4-FFF2-40B4-BE49-F238E27FC236}">
                  <a16:creationId xmlns:a16="http://schemas.microsoft.com/office/drawing/2014/main" id="{FF4A0A03-6FCB-47AB-A889-ABEAF35DE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66">
              <a:extLst>
                <a:ext uri="{FF2B5EF4-FFF2-40B4-BE49-F238E27FC236}">
                  <a16:creationId xmlns:a16="http://schemas.microsoft.com/office/drawing/2014/main" id="{8A6A27D1-12E0-4FAD-8C16-8A32A4EF2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64">
              <a:extLst>
                <a:ext uri="{FF2B5EF4-FFF2-40B4-BE49-F238E27FC236}">
                  <a16:creationId xmlns:a16="http://schemas.microsoft.com/office/drawing/2014/main" id="{90BF3193-B4B0-4FDB-9734-8C9FABA53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66">
              <a:extLst>
                <a:ext uri="{FF2B5EF4-FFF2-40B4-BE49-F238E27FC236}">
                  <a16:creationId xmlns:a16="http://schemas.microsoft.com/office/drawing/2014/main" id="{AB0CFE0F-0383-4629-9009-F66B040A1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64">
              <a:extLst>
                <a:ext uri="{FF2B5EF4-FFF2-40B4-BE49-F238E27FC236}">
                  <a16:creationId xmlns:a16="http://schemas.microsoft.com/office/drawing/2014/main" id="{5C7EB065-8792-4BDB-9863-6F1BAA3C4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66">
              <a:extLst>
                <a:ext uri="{FF2B5EF4-FFF2-40B4-BE49-F238E27FC236}">
                  <a16:creationId xmlns:a16="http://schemas.microsoft.com/office/drawing/2014/main" id="{45ACE59D-97B6-4DD1-BB37-12C292F183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64">
              <a:extLst>
                <a:ext uri="{FF2B5EF4-FFF2-40B4-BE49-F238E27FC236}">
                  <a16:creationId xmlns:a16="http://schemas.microsoft.com/office/drawing/2014/main" id="{5F2AAD78-5862-44FE-AB92-AF713D5F1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66">
              <a:extLst>
                <a:ext uri="{FF2B5EF4-FFF2-40B4-BE49-F238E27FC236}">
                  <a16:creationId xmlns:a16="http://schemas.microsoft.com/office/drawing/2014/main" id="{C9BF96B3-92E5-4693-B918-69EDD8FD7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64">
              <a:extLst>
                <a:ext uri="{FF2B5EF4-FFF2-40B4-BE49-F238E27FC236}">
                  <a16:creationId xmlns:a16="http://schemas.microsoft.com/office/drawing/2014/main" id="{5B9B69C3-A82A-4F4F-A3C4-9D2B5AFAD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66">
              <a:extLst>
                <a:ext uri="{FF2B5EF4-FFF2-40B4-BE49-F238E27FC236}">
                  <a16:creationId xmlns:a16="http://schemas.microsoft.com/office/drawing/2014/main" id="{ED3C38D4-9B11-4F5F-A279-1A30E0CFB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64">
              <a:extLst>
                <a:ext uri="{FF2B5EF4-FFF2-40B4-BE49-F238E27FC236}">
                  <a16:creationId xmlns:a16="http://schemas.microsoft.com/office/drawing/2014/main" id="{3100DDA4-8F42-4CB2-8921-3894F7BA0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66">
              <a:extLst>
                <a:ext uri="{FF2B5EF4-FFF2-40B4-BE49-F238E27FC236}">
                  <a16:creationId xmlns:a16="http://schemas.microsoft.com/office/drawing/2014/main" id="{A5936488-9C8D-40DA-BB04-6850F2235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64">
              <a:extLst>
                <a:ext uri="{FF2B5EF4-FFF2-40B4-BE49-F238E27FC236}">
                  <a16:creationId xmlns:a16="http://schemas.microsoft.com/office/drawing/2014/main" id="{1B9028EA-A394-4A9A-865A-E02D2D9AF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66">
              <a:extLst>
                <a:ext uri="{FF2B5EF4-FFF2-40B4-BE49-F238E27FC236}">
                  <a16:creationId xmlns:a16="http://schemas.microsoft.com/office/drawing/2014/main" id="{3E802313-55B4-481A-BFD3-000851BC8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64">
              <a:extLst>
                <a:ext uri="{FF2B5EF4-FFF2-40B4-BE49-F238E27FC236}">
                  <a16:creationId xmlns:a16="http://schemas.microsoft.com/office/drawing/2014/main" id="{708829DB-C817-49E6-9A68-CA180E94F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66">
              <a:extLst>
                <a:ext uri="{FF2B5EF4-FFF2-40B4-BE49-F238E27FC236}">
                  <a16:creationId xmlns:a16="http://schemas.microsoft.com/office/drawing/2014/main" id="{F6D48ED4-3DDF-47BF-87FA-07B83FD95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64">
              <a:extLst>
                <a:ext uri="{FF2B5EF4-FFF2-40B4-BE49-F238E27FC236}">
                  <a16:creationId xmlns:a16="http://schemas.microsoft.com/office/drawing/2014/main" id="{4796464F-801F-4ACF-8CA7-B166D8E42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66">
              <a:extLst>
                <a:ext uri="{FF2B5EF4-FFF2-40B4-BE49-F238E27FC236}">
                  <a16:creationId xmlns:a16="http://schemas.microsoft.com/office/drawing/2014/main" id="{EFBA0710-DB96-4132-8292-1ECBDADD7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 Placeholder 3" descr="Former Azure MVP&#10;Microsoft Certified Trainer (MCT)&#10;DevOps Advocate&#10;Peer reviewer on “Building Application with Azure Resource Manager: Leverage IaC to Vastly Improve the Life Cycle of your Applications”&#10;Spoken at various User Groups and Conferences on topics ranging from Infrastructure as Code, DevOps YAML Pipelines, and modern Data Analytics Platforms&#10;Experience as Lead DevOps engineer on multiple accounts&#10;Served as Tech Lead on a Cloud Center of Excellence team implementing Azure for a health insurance company&#10;">
            <a:extLst>
              <a:ext uri="{FF2B5EF4-FFF2-40B4-BE49-F238E27FC236}">
                <a16:creationId xmlns:a16="http://schemas.microsoft.com/office/drawing/2014/main" id="{408EB074-6D94-D770-1DBB-E2E67F2E5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4360" y="3155626"/>
            <a:ext cx="3444240" cy="2935176"/>
          </a:xfr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 dirty="0"/>
              <a:t>Concentrates on </a:t>
            </a:r>
            <a:r>
              <a:rPr lang="en-US" sz="1400" dirty="0" err="1"/>
              <a:t>IaC</a:t>
            </a:r>
            <a:r>
              <a:rPr lang="en-US" sz="1400" dirty="0"/>
              <a:t>, DevOps, and Azure</a:t>
            </a:r>
            <a:endParaRPr lang="en-US" dirty="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 dirty="0"/>
              <a:t>Microsoft Certified Trainer (MCT)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 dirty="0"/>
              <a:t>DevOps Advocate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 dirty="0"/>
              <a:t>https://blog.johnfolberth.com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 dirty="0"/>
              <a:t>Tech reviewer on “Building Application with Azure Resource Manager: Leverage </a:t>
            </a:r>
            <a:r>
              <a:rPr lang="en-US" sz="1400" dirty="0" err="1"/>
              <a:t>IaC</a:t>
            </a:r>
            <a:r>
              <a:rPr lang="en-US" sz="1400" dirty="0"/>
              <a:t> to Vastly Improve the Life Cycle of your Applications”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 dirty="0"/>
              <a:t>Spoken at various User Groups and Conferences on topics ranging from Infrastructure as Code, DevOps YAML Pipelines, and modern Data Analytics Platforms</a:t>
            </a:r>
          </a:p>
          <a:p>
            <a:pPr marL="283210" indent="-228600">
              <a:buFont typeface="Arial" panose="020B0604020202020204" pitchFamily="34" charset="0"/>
              <a:buChar char="•"/>
            </a:pPr>
            <a:r>
              <a:rPr lang="en-US" sz="1400" dirty="0"/>
              <a:t>Experience as Lead DevOps engineer on multiple accounts</a:t>
            </a:r>
            <a:endParaRPr lang="en-US" sz="1400" dirty="0">
              <a:ea typeface="Calibri" panose="020F0502020204030204"/>
              <a:cs typeface="Calibri" panose="020F0502020204030204"/>
            </a:endParaRPr>
          </a:p>
          <a:p>
            <a:pPr marL="283210" indent="-228600">
              <a:buFont typeface="Arial" panose="020B0604020202020204" pitchFamily="34" charset="0"/>
              <a:buChar char="•"/>
            </a:pPr>
            <a:r>
              <a:rPr lang="en-US" sz="1400" dirty="0"/>
              <a:t>Served as Tech Lead on a Cloud Center of Excellence team implementing Azure for a health insurance company standing up Web and Data Platforms</a:t>
            </a:r>
            <a:endParaRPr lang="en-US" sz="1400" dirty="0">
              <a:ea typeface="Calibri" panose="020F0502020204030204"/>
              <a:cs typeface="Calibri" panose="020F0502020204030204"/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8907291-9D6D-4740-81DB-441477BCA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 descr="Head shot of John Folberth">
            <a:extLst>
              <a:ext uri="{FF2B5EF4-FFF2-40B4-BE49-F238E27FC236}">
                <a16:creationId xmlns:a16="http://schemas.microsoft.com/office/drawing/2014/main" id="{3501795D-45B4-90D8-776A-65B7713B7497}"/>
              </a:ext>
            </a:extLst>
          </p:cNvPr>
          <p:cNvSpPr/>
          <p:nvPr/>
        </p:nvSpPr>
        <p:spPr>
          <a:xfrm>
            <a:off x="3307383" y="1036949"/>
            <a:ext cx="1716606" cy="1716606"/>
          </a:xfrm>
          <a:prstGeom prst="ellipse">
            <a:avLst/>
          </a:prstGeom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6000" b="-16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032" name="Picture 8" descr="Microsoft logo in white and gray">
            <a:extLst>
              <a:ext uri="{FF2B5EF4-FFF2-40B4-BE49-F238E27FC236}">
                <a16:creationId xmlns:a16="http://schemas.microsoft.com/office/drawing/2014/main" id="{9F2BDDFE-FEC7-E9E1-5173-E9C15ADC3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659" y="4531491"/>
            <a:ext cx="5741611" cy="257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Linkedin - Free social media icons">
            <a:hlinkClick r:id="rId4"/>
            <a:extLst>
              <a:ext uri="{FF2B5EF4-FFF2-40B4-BE49-F238E27FC236}">
                <a16:creationId xmlns:a16="http://schemas.microsoft.com/office/drawing/2014/main" id="{C6126F9F-F75D-CB51-10C8-CFF4B1310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67" y="2325647"/>
            <a:ext cx="161389" cy="16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47F7C5-4850-4E00-FA6D-7E514B89BC74}"/>
              </a:ext>
            </a:extLst>
          </p:cNvPr>
          <p:cNvSpPr txBox="1"/>
          <p:nvPr/>
        </p:nvSpPr>
        <p:spPr>
          <a:xfrm>
            <a:off x="749424" y="2295730"/>
            <a:ext cx="8219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John-Folberth</a:t>
            </a:r>
          </a:p>
        </p:txBody>
      </p:sp>
      <p:pic>
        <p:nvPicPr>
          <p:cNvPr id="1028" name="Picture 4" descr="Github Logo - Free social media icons">
            <a:hlinkClick r:id="rId6"/>
            <a:extLst>
              <a:ext uri="{FF2B5EF4-FFF2-40B4-BE49-F238E27FC236}">
                <a16:creationId xmlns:a16="http://schemas.microsoft.com/office/drawing/2014/main" id="{0AABB151-05A8-146B-B0CC-ACF467AFB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435" y="2316838"/>
            <a:ext cx="161389" cy="16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0A886E-E0DF-7723-11F2-51F9056BB48E}"/>
              </a:ext>
            </a:extLst>
          </p:cNvPr>
          <p:cNvSpPr txBox="1"/>
          <p:nvPr/>
        </p:nvSpPr>
        <p:spPr>
          <a:xfrm>
            <a:off x="1639776" y="2287412"/>
            <a:ext cx="8219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err="1"/>
              <a:t>JFolberth</a:t>
            </a:r>
            <a:endParaRPr lang="en-US" sz="800"/>
          </a:p>
        </p:txBody>
      </p:sp>
      <p:pic>
        <p:nvPicPr>
          <p:cNvPr id="1030" name="Picture 6" descr="Twitter - Free social media icons">
            <a:hlinkClick r:id="rId8"/>
            <a:extLst>
              <a:ext uri="{FF2B5EF4-FFF2-40B4-BE49-F238E27FC236}">
                <a16:creationId xmlns:a16="http://schemas.microsoft.com/office/drawing/2014/main" id="{C2930742-F4AA-11CF-7E8F-340265B90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559" y="2309215"/>
            <a:ext cx="161390" cy="16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45F93E-E313-721E-B9C7-E8EC692CA92E}"/>
              </a:ext>
            </a:extLst>
          </p:cNvPr>
          <p:cNvSpPr txBox="1"/>
          <p:nvPr/>
        </p:nvSpPr>
        <p:spPr>
          <a:xfrm>
            <a:off x="2398899" y="2277046"/>
            <a:ext cx="8219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err="1"/>
              <a:t>j_Folberth</a:t>
            </a:r>
            <a:endParaRPr lang="en-US" sz="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6E1648-6B19-061B-E338-80EB8773A7F8}"/>
              </a:ext>
            </a:extLst>
          </p:cNvPr>
          <p:cNvSpPr txBox="1"/>
          <p:nvPr/>
        </p:nvSpPr>
        <p:spPr>
          <a:xfrm>
            <a:off x="4785238" y="2478227"/>
            <a:ext cx="2417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hlinkClick r:id="rId10"/>
              </a:rPr>
              <a:t>John.Folberth@microsoft.com</a:t>
            </a:r>
            <a:endParaRPr lang="en-US" sz="12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EA306A-E774-4BCE-7FE1-88CFB49FB08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473" y="54709"/>
            <a:ext cx="1341187" cy="13411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923650-1DC7-5175-6A50-EA588FADC5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870" y="1474916"/>
            <a:ext cx="1270065" cy="12700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EC0DFE2-1476-01BC-7F70-314214BAA8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506" y="1446958"/>
            <a:ext cx="1270065" cy="127006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694A0A4-B8DB-CA65-42B9-A8FEBB1A5CF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990" y="1446902"/>
            <a:ext cx="1270121" cy="127012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0BECA76-DC04-8021-758C-598550391B0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990" y="102765"/>
            <a:ext cx="1270065" cy="127006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7063C67-BEAF-BB26-CAA3-CD862CCD38B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506" y="88447"/>
            <a:ext cx="1270065" cy="127006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5199592-9FC1-B566-669E-3437FB8AD75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2485" y="4308601"/>
            <a:ext cx="1278383" cy="127838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5DF9B4D-59FE-9A56-59D4-BBDCAD048B8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390" y="4285350"/>
            <a:ext cx="1231088" cy="123108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2D79675-0534-F1E2-88B3-EDF22B2893C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277" y="2841565"/>
            <a:ext cx="1282425" cy="128242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CB72BDF-85A7-520C-053A-C1248BB8114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095" y="2853925"/>
            <a:ext cx="1270065" cy="127006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31964AC-D1BC-1B73-4322-650F001900A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990" y="2853925"/>
            <a:ext cx="1270065" cy="1270065"/>
          </a:xfrm>
          <a:prstGeom prst="rect">
            <a:avLst/>
          </a:prstGeom>
        </p:spPr>
      </p:pic>
      <p:pic>
        <p:nvPicPr>
          <p:cNvPr id="10" name="Picture 9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7E9305F7-C78F-211B-7BAB-77B5EEACB80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4308600"/>
            <a:ext cx="1154083" cy="1154083"/>
          </a:xfrm>
          <a:prstGeom prst="rect">
            <a:avLst/>
          </a:prstGeom>
        </p:spPr>
      </p:pic>
      <p:pic>
        <p:nvPicPr>
          <p:cNvPr id="9" name="Picture 8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63FEE026-DB0F-23EC-EB04-D075FFEB265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174" y="5649975"/>
            <a:ext cx="755332" cy="7553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CDBF515-FD89-3C67-69FC-7E500E371F5B}"/>
              </a:ext>
            </a:extLst>
          </p:cNvPr>
          <p:cNvSpPr txBox="1"/>
          <p:nvPr/>
        </p:nvSpPr>
        <p:spPr>
          <a:xfrm>
            <a:off x="9412506" y="6100084"/>
            <a:ext cx="29902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hlinkClick r:id="rId24" tooltip="Original URL: https://aka.ms/AzureLoadTestingFeedback. Click or tap if you trust this link."/>
              </a:rPr>
              <a:t>https://aka.ms/AzureLoadTestingFeedback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30834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CF390E-9626-1253-D75B-772DB7ED9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>
                <a:cs typeface="Calibri Light"/>
              </a:rPr>
              <a:t>Agenda</a:t>
            </a:r>
            <a:endParaRPr lang="en-US" sz="7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30B7D-42AE-1CD9-CADB-C303EA775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Calibri"/>
              </a:rPr>
              <a:t>What is Azure Load Testing?</a:t>
            </a:r>
          </a:p>
          <a:p>
            <a:r>
              <a:rPr lang="en-US" sz="2400" dirty="0">
                <a:cs typeface="Calibri"/>
              </a:rPr>
              <a:t>Demo  Azure Load Testing</a:t>
            </a:r>
          </a:p>
          <a:p>
            <a:r>
              <a:rPr lang="en-US" sz="2400" dirty="0">
                <a:cs typeface="Calibri"/>
              </a:rPr>
              <a:t>How to Include in DevOps processes</a:t>
            </a:r>
          </a:p>
          <a:p>
            <a:r>
              <a:rPr lang="en-US" sz="2400" dirty="0">
                <a:cs typeface="Calibri"/>
              </a:rPr>
              <a:t>Demo CI/CD Pipeline</a:t>
            </a:r>
          </a:p>
        </p:txBody>
      </p:sp>
      <p:pic>
        <p:nvPicPr>
          <p:cNvPr id="4" name="Picture 3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D25DB2C6-9759-EF21-1197-0A04C33BC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67" y="5475825"/>
            <a:ext cx="755332" cy="7553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BE5ECF-F7D0-40B1-FDBA-FCE22F9CEED9}"/>
              </a:ext>
            </a:extLst>
          </p:cNvPr>
          <p:cNvSpPr txBox="1"/>
          <p:nvPr/>
        </p:nvSpPr>
        <p:spPr>
          <a:xfrm>
            <a:off x="1395399" y="5925934"/>
            <a:ext cx="29902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hlinkClick r:id="rId3" tooltip="Original URL: https://aka.ms/AzureLoadTestingFeedback. Click or tap if you trust this link."/>
              </a:rPr>
              <a:t>https://aka.ms/AzureLoadTestingFeedback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69462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C4A0C2-B27F-C97A-AE57-DBDE3EE03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Azure Load Testing?</a:t>
            </a:r>
          </a:p>
          <a:p>
            <a:endParaRPr lang="en-US" sz="4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A9D96A42-3769-1D6E-520E-FC1A2FDF16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295" y="3004138"/>
            <a:ext cx="5150277" cy="2755398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650C7A-4611-64B6-C3E3-75A6D2F87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6429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/>
              <a:t>Native Azure Tooling to simulate traffic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/>
              <a:t>Written in </a:t>
            </a:r>
            <a:r>
              <a:rPr lang="en-US" sz="1700" dirty="0">
                <a:hlinkClick r:id="rId3"/>
              </a:rPr>
              <a:t>JMeter</a:t>
            </a:r>
            <a:endParaRPr lang="en-US" sz="1700" dirty="0"/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700" dirty="0"/>
              <a:t>"JMeter is an open source Java Application designed to load test functional behavior"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/>
              <a:t>Can perform simple stress tests via UI/</a:t>
            </a:r>
            <a:r>
              <a:rPr lang="en-US" sz="1700" dirty="0" err="1"/>
              <a:t>IaC</a:t>
            </a:r>
            <a:endParaRPr lang="en-US" sz="1700" dirty="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/>
              <a:t>Region based Azure Resource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/>
              <a:t>Additional Tooling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700" dirty="0">
                <a:hlinkClick r:id="rId4"/>
              </a:rPr>
              <a:t>Azure DevOps Task</a:t>
            </a:r>
            <a:endParaRPr lang="en-US" sz="1700" dirty="0"/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700" dirty="0">
                <a:hlinkClick r:id="rId5"/>
              </a:rPr>
              <a:t>GitHub Action</a:t>
            </a:r>
            <a:endParaRPr lang="en-US" sz="1700" dirty="0"/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5803FA99-CA45-B5CE-D1F3-9CD39077B9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5693839"/>
            <a:ext cx="755332" cy="7553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FEDA0B-C993-B0B8-6308-334DA004EB6C}"/>
              </a:ext>
            </a:extLst>
          </p:cNvPr>
          <p:cNvSpPr txBox="1"/>
          <p:nvPr/>
        </p:nvSpPr>
        <p:spPr>
          <a:xfrm>
            <a:off x="755330" y="6143948"/>
            <a:ext cx="29902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hlinkClick r:id="rId7" tooltip="Original URL: https://aka.ms/AzureLoadTestingFeedback. Click or tap if you trust this link."/>
              </a:rPr>
              <a:t>https://aka.ms/AzureLoadTestingFeedback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81108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0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23E40-EC15-DA85-879E-C4CCEBF12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What about the costs?</a:t>
            </a:r>
          </a:p>
        </p:txBody>
      </p:sp>
      <p:grpSp>
        <p:nvGrpSpPr>
          <p:cNvPr id="26" name="Group 1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1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D57C4F-C154-034F-AE6D-84127A876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719" y="2330505"/>
            <a:ext cx="5278066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/>
              <a:t>Base cost per instance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/>
              <a:t>$10 a month</a:t>
            </a:r>
          </a:p>
          <a:p>
            <a:pPr marL="1200150" lvl="2" indent="-228600">
              <a:buFont typeface="Arial" panose="020B0604020202020204" pitchFamily="34" charset="0"/>
              <a:buChar char="•"/>
            </a:pPr>
            <a:r>
              <a:rPr lang="en-US" sz="2000"/>
              <a:t>50 "Virtual Testing Hours"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/>
              <a:t>Cost after 50 hours of testing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/>
              <a:t>Will pay for compute consumed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/>
              <a:t>1000 web request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/>
              <a:t>2000 cosmos read/writes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2000"/>
          </a:p>
        </p:txBody>
      </p:sp>
      <p:sp>
        <p:nvSpPr>
          <p:cNvPr id="28" name="Rectangle 1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2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B35ABA91-9EA1-A503-2B20-937B9FFBF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346" y="953453"/>
            <a:ext cx="4395569" cy="1606982"/>
          </a:xfrm>
          <a:prstGeom prst="rect">
            <a:avLst/>
          </a:prstGeom>
        </p:spPr>
      </p:pic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47C81A1-536B-DC42-52AF-35A9425B73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45688" y="4553340"/>
            <a:ext cx="5877851" cy="1058012"/>
          </a:xfrm>
          <a:prstGeom prst="rect">
            <a:avLst/>
          </a:prstGeom>
        </p:spPr>
      </p:pic>
      <p:pic>
        <p:nvPicPr>
          <p:cNvPr id="3" name="Picture 2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9B1237C0-74DB-5232-8D4D-6838BBD7D2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94" y="6001820"/>
            <a:ext cx="755332" cy="7553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EC9F8B-7622-1090-7EF7-4F9BF6D29900}"/>
              </a:ext>
            </a:extLst>
          </p:cNvPr>
          <p:cNvSpPr txBox="1"/>
          <p:nvPr/>
        </p:nvSpPr>
        <p:spPr>
          <a:xfrm>
            <a:off x="967226" y="6451929"/>
            <a:ext cx="29902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hlinkClick r:id="rId5" tooltip="Original URL: https://aka.ms/AzureLoadTestingFeedback. Click or tap if you trust this link."/>
              </a:rPr>
              <a:t>https://aka.ms/AzureLoadTestingFeedback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57097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D80C9EF-3CC6-4ECC-9C2D-9D0396C96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F3A506-F540-5D81-B481-04F108E7A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en-US" sz="4800">
                <a:cs typeface="Calibri Light"/>
              </a:rPr>
              <a:t>Demo Time Part 1</a:t>
            </a:r>
            <a:endParaRPr lang="en-US" sz="4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72ACFB22-0852-3DD7-B749-0E59B7A1FA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98" r="-2" b="10582"/>
          <a:stretch/>
        </p:blipFill>
        <p:spPr>
          <a:xfrm>
            <a:off x="635295" y="2524715"/>
            <a:ext cx="5150277" cy="3714244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2B4E19-C0D9-4DE9-14A0-B80BBEC2B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429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Review Test configuration</a:t>
            </a:r>
          </a:p>
          <a:p>
            <a:r>
              <a:rPr lang="en-US" sz="2000" dirty="0"/>
              <a:t>Run Test</a:t>
            </a:r>
          </a:p>
          <a:p>
            <a:r>
              <a:rPr lang="en-US" sz="2000" dirty="0"/>
              <a:t>View Source Code</a:t>
            </a:r>
          </a:p>
          <a:p>
            <a:r>
              <a:rPr lang="en-US" sz="2000" dirty="0"/>
              <a:t>Review Test Results</a:t>
            </a:r>
          </a:p>
          <a:p>
            <a:endParaRPr lang="en-US" sz="2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15C2CA9F-A2ED-57B1-8918-B8D5011FF0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129" y="5715738"/>
            <a:ext cx="755332" cy="7553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FFA5FB-F47B-CEE5-A1FF-998664774C9B}"/>
              </a:ext>
            </a:extLst>
          </p:cNvPr>
          <p:cNvSpPr txBox="1"/>
          <p:nvPr/>
        </p:nvSpPr>
        <p:spPr>
          <a:xfrm>
            <a:off x="8552461" y="6165847"/>
            <a:ext cx="29902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hlinkClick r:id="rId4" tooltip="Original URL: https://aka.ms/AzureLoadTestingFeedback. Click or tap if you trust this link."/>
              </a:rPr>
              <a:t>https://aka.ms/AzureLoadTestingFeedback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55796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C96641-7A2D-5F73-F698-B87BB7271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5000">
                <a:latin typeface="Calibri"/>
                <a:cs typeface="Calibri"/>
              </a:rPr>
              <a:t>How to Include in DevOps processes</a:t>
            </a:r>
            <a:endParaRPr lang="en-US" sz="5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3FE70-CD4B-1C92-AC7D-4D2851680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902913"/>
            <a:ext cx="9849751" cy="30321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>
                <a:cs typeface="Calibri"/>
              </a:rPr>
              <a:t>Good DevOps Practices</a:t>
            </a:r>
          </a:p>
          <a:p>
            <a:pPr marL="285750" indent="-285750"/>
            <a:r>
              <a:rPr lang="en-US" sz="2000">
                <a:cs typeface="Calibri"/>
              </a:rPr>
              <a:t>Attempt to have all steps automated</a:t>
            </a:r>
          </a:p>
          <a:p>
            <a:pPr marL="285750" indent="-285750"/>
            <a:r>
              <a:rPr lang="en-US" sz="2000">
                <a:cs typeface="Calibri"/>
              </a:rPr>
              <a:t>Deployment is idempotent when possible</a:t>
            </a:r>
          </a:p>
          <a:p>
            <a:pPr marL="285750" indent="-285750"/>
            <a:r>
              <a:rPr lang="en-US" sz="2000">
                <a:cs typeface="Calibri"/>
              </a:rPr>
              <a:t>Infrastructure and App Code deployed together</a:t>
            </a:r>
          </a:p>
          <a:p>
            <a:pPr marL="285750" indent="-285750"/>
            <a:r>
              <a:rPr lang="en-US" sz="2000">
                <a:cs typeface="Calibri"/>
              </a:rPr>
              <a:t>Reuse deployment steps where you can</a:t>
            </a:r>
          </a:p>
          <a:p>
            <a:pPr marL="285750" indent="-285750"/>
            <a:r>
              <a:rPr lang="en-US" sz="2000">
                <a:cs typeface="Calibri"/>
              </a:rPr>
              <a:t>Balance of developer empowerment and security/audit controls</a:t>
            </a:r>
          </a:p>
          <a:p>
            <a:pPr marL="285750" indent="-285750"/>
            <a:r>
              <a:rPr lang="en-US" sz="2000">
                <a:cs typeface="Calibri"/>
              </a:rPr>
              <a:t>This will look different for each organization</a:t>
            </a:r>
          </a:p>
          <a:p>
            <a:pPr marL="285750" indent="-285750"/>
            <a:endParaRPr lang="en-US" sz="2000">
              <a:cs typeface="Calibri"/>
            </a:endParaRPr>
          </a:p>
        </p:txBody>
      </p:sp>
      <p:pic>
        <p:nvPicPr>
          <p:cNvPr id="4" name="Picture 3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CE02F235-7DA9-CC04-8439-16676A9F8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348" y="5472310"/>
            <a:ext cx="755332" cy="7553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5FB6F2-19FD-6703-564E-113243CA167E}"/>
              </a:ext>
            </a:extLst>
          </p:cNvPr>
          <p:cNvSpPr txBox="1"/>
          <p:nvPr/>
        </p:nvSpPr>
        <p:spPr>
          <a:xfrm>
            <a:off x="8584680" y="5922419"/>
            <a:ext cx="29902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hlinkClick r:id="rId3" tooltip="Original URL: https://aka.ms/AzureLoadTestingFeedback. Click or tap if you trust this link."/>
              </a:rPr>
              <a:t>https://aka.ms/AzureLoadTestingFeedback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65412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7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3A7B0E-7ADA-81E3-4CF5-2A75A16DC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  <a:cs typeface="Calibri Light"/>
              </a:rPr>
              <a:t>SDLC Overview</a:t>
            </a:r>
            <a:endParaRPr lang="en-US" sz="3600">
              <a:solidFill>
                <a:schemeClr val="bg1"/>
              </a:solidFill>
            </a:endParaRPr>
          </a:p>
        </p:txBody>
      </p:sp>
      <p:cxnSp>
        <p:nvCxnSpPr>
          <p:cNvPr id="25" name="Straight Connector 19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395BB-4C80-34FD-90BD-8CF2DEF69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1900">
                <a:solidFill>
                  <a:schemeClr val="bg1"/>
                </a:solidFill>
                <a:cs typeface="Calibri"/>
              </a:rPr>
              <a:t>Separate Resource in separate Resource Group</a:t>
            </a:r>
          </a:p>
          <a:p>
            <a:pPr lvl="1"/>
            <a:r>
              <a:rPr lang="en-US" sz="1900">
                <a:solidFill>
                  <a:schemeClr val="bg1"/>
                </a:solidFill>
                <a:cs typeface="Calibri"/>
              </a:rPr>
              <a:t>Scale</a:t>
            </a:r>
          </a:p>
          <a:p>
            <a:pPr lvl="1"/>
            <a:r>
              <a:rPr lang="en-US" sz="1900">
                <a:solidFill>
                  <a:schemeClr val="bg1"/>
                </a:solidFill>
                <a:cs typeface="Calibri"/>
              </a:rPr>
              <a:t>Cleaner</a:t>
            </a:r>
          </a:p>
          <a:p>
            <a:r>
              <a:rPr lang="en-US" sz="1900">
                <a:solidFill>
                  <a:schemeClr val="bg1"/>
                </a:solidFill>
                <a:cs typeface="Calibri"/>
              </a:rPr>
              <a:t>Recommend on per environment/ per larger application/ per region test is from</a:t>
            </a:r>
          </a:p>
          <a:p>
            <a:pPr lvl="1"/>
            <a:r>
              <a:rPr lang="en-US" sz="1900">
                <a:solidFill>
                  <a:schemeClr val="bg1"/>
                </a:solidFill>
                <a:cs typeface="Calibri"/>
              </a:rPr>
              <a:t>Cost efficient</a:t>
            </a:r>
          </a:p>
          <a:p>
            <a:r>
              <a:rPr lang="en-US" sz="1900">
                <a:solidFill>
                  <a:schemeClr val="bg1"/>
                </a:solidFill>
                <a:cs typeface="Calibri"/>
              </a:rPr>
              <a:t>Unless desired recommend only </a:t>
            </a:r>
            <a:r>
              <a:rPr lang="en-US" sz="1900" err="1">
                <a:solidFill>
                  <a:schemeClr val="bg1"/>
                </a:solidFill>
                <a:cs typeface="Calibri"/>
              </a:rPr>
              <a:t>tst</a:t>
            </a:r>
            <a:r>
              <a:rPr lang="en-US" sz="1900">
                <a:solidFill>
                  <a:schemeClr val="bg1"/>
                </a:solidFill>
                <a:cs typeface="Calibri"/>
              </a:rPr>
              <a:t> environment</a:t>
            </a:r>
          </a:p>
          <a:p>
            <a:r>
              <a:rPr lang="en-US" sz="1900">
                <a:solidFill>
                  <a:schemeClr val="bg1"/>
                </a:solidFill>
                <a:cs typeface="Calibri"/>
              </a:rPr>
              <a:t>ADO needs RBAC role Test Contributor Role</a:t>
            </a:r>
          </a:p>
          <a:p>
            <a:r>
              <a:rPr lang="en-US" sz="1900">
                <a:solidFill>
                  <a:schemeClr val="bg1"/>
                </a:solidFill>
                <a:cs typeface="Calibri"/>
              </a:rPr>
              <a:t>Install Azure Load Testing task in ADO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44A2796-348E-BC78-DD6D-78446E662BD3}"/>
              </a:ext>
            </a:extLst>
          </p:cNvPr>
          <p:cNvGrpSpPr/>
          <p:nvPr/>
        </p:nvGrpSpPr>
        <p:grpSpPr>
          <a:xfrm>
            <a:off x="5110716" y="2963237"/>
            <a:ext cx="6596654" cy="776077"/>
            <a:chOff x="1065068" y="2883475"/>
            <a:chExt cx="10745931" cy="126422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7D5D391-3AB2-E386-36F1-35166B7EF4F0}"/>
                </a:ext>
              </a:extLst>
            </p:cNvPr>
            <p:cNvSpPr/>
            <p:nvPr/>
          </p:nvSpPr>
          <p:spPr>
            <a:xfrm>
              <a:off x="1065068" y="2883476"/>
              <a:ext cx="1792431" cy="12642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3500">
                  <a:cs typeface="Calibri"/>
                </a:rPr>
                <a:t>Build</a:t>
              </a:r>
              <a:endParaRPr lang="en-US" sz="35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31E8E33-0CE8-C124-2C87-EEF8DE48EF84}"/>
                </a:ext>
              </a:extLst>
            </p:cNvPr>
            <p:cNvSpPr/>
            <p:nvPr/>
          </p:nvSpPr>
          <p:spPr>
            <a:xfrm>
              <a:off x="3359727" y="2883475"/>
              <a:ext cx="1792431" cy="126422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4600">
                  <a:cs typeface="Calibri"/>
                </a:rPr>
                <a:t>Dev</a:t>
              </a:r>
              <a:endParaRPr lang="en-US" sz="46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F92D53C-CBAE-770D-9C0F-5BE5CB3DAF96}"/>
                </a:ext>
              </a:extLst>
            </p:cNvPr>
            <p:cNvSpPr/>
            <p:nvPr/>
          </p:nvSpPr>
          <p:spPr>
            <a:xfrm>
              <a:off x="5645727" y="2883476"/>
              <a:ext cx="1792431" cy="1264227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4600" err="1">
                  <a:cs typeface="Calibri"/>
                </a:rPr>
                <a:t>Tst</a:t>
              </a:r>
              <a:endParaRPr lang="en-US" sz="4600" err="1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BADF48-0F8F-E713-BD1D-FD86ADBBC31C}"/>
                </a:ext>
              </a:extLst>
            </p:cNvPr>
            <p:cNvSpPr/>
            <p:nvPr/>
          </p:nvSpPr>
          <p:spPr>
            <a:xfrm>
              <a:off x="7767204" y="2883475"/>
              <a:ext cx="1792431" cy="1264227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>
                  <a:cs typeface="Calibri"/>
                </a:rPr>
                <a:t>Load Test</a:t>
              </a:r>
              <a:endParaRPr lang="en-US" sz="24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D472462-300D-0C15-35F5-70BC59AD44EA}"/>
                </a:ext>
              </a:extLst>
            </p:cNvPr>
            <p:cNvSpPr/>
            <p:nvPr/>
          </p:nvSpPr>
          <p:spPr>
            <a:xfrm>
              <a:off x="10018568" y="2883476"/>
              <a:ext cx="1792431" cy="126422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3500">
                  <a:cs typeface="Calibri"/>
                </a:rPr>
                <a:t>Prod</a:t>
              </a:r>
              <a:endParaRPr lang="en-US" sz="3500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479D6AF6-7230-B623-F7D1-3723F081C5C9}"/>
                </a:ext>
              </a:extLst>
            </p:cNvPr>
            <p:cNvSpPr/>
            <p:nvPr/>
          </p:nvSpPr>
          <p:spPr>
            <a:xfrm>
              <a:off x="2831523" y="3390033"/>
              <a:ext cx="545522" cy="329045"/>
            </a:xfrm>
            <a:prstGeom prst="rightArrow">
              <a:avLst/>
            </a:prstGeom>
            <a:solidFill>
              <a:srgbClr val="ED7D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1D261394-20AF-4EB5-054D-8D17C260F54C}"/>
                </a:ext>
              </a:extLst>
            </p:cNvPr>
            <p:cNvSpPr/>
            <p:nvPr/>
          </p:nvSpPr>
          <p:spPr>
            <a:xfrm>
              <a:off x="5100204" y="3390032"/>
              <a:ext cx="545522" cy="329045"/>
            </a:xfrm>
            <a:prstGeom prst="rightArrow">
              <a:avLst/>
            </a:prstGeom>
            <a:solidFill>
              <a:srgbClr val="ED7D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28DA72B5-69E3-A2AD-F562-966A3AD5E04B}"/>
                </a:ext>
              </a:extLst>
            </p:cNvPr>
            <p:cNvSpPr/>
            <p:nvPr/>
          </p:nvSpPr>
          <p:spPr>
            <a:xfrm>
              <a:off x="7273635" y="3390031"/>
              <a:ext cx="545522" cy="329045"/>
            </a:xfrm>
            <a:prstGeom prst="rightArrow">
              <a:avLst/>
            </a:prstGeom>
            <a:solidFill>
              <a:srgbClr val="ED7D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56B480CA-9F46-0C4B-64A0-E06144BFBE38}"/>
                </a:ext>
              </a:extLst>
            </p:cNvPr>
            <p:cNvSpPr/>
            <p:nvPr/>
          </p:nvSpPr>
          <p:spPr>
            <a:xfrm>
              <a:off x="9524998" y="3390030"/>
              <a:ext cx="545522" cy="329045"/>
            </a:xfrm>
            <a:prstGeom prst="rightArrow">
              <a:avLst/>
            </a:prstGeom>
            <a:solidFill>
              <a:srgbClr val="ED7D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723DB0F-0E0E-D020-ED27-62CD06CA6365}"/>
              </a:ext>
            </a:extLst>
          </p:cNvPr>
          <p:cNvSpPr/>
          <p:nvPr/>
        </p:nvSpPr>
        <p:spPr>
          <a:xfrm rot="5400000">
            <a:off x="10408227" y="2273011"/>
            <a:ext cx="649431" cy="6147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6160E16-2349-8799-B53B-63183A372EE7}"/>
              </a:ext>
            </a:extLst>
          </p:cNvPr>
          <p:cNvSpPr/>
          <p:nvPr/>
        </p:nvSpPr>
        <p:spPr>
          <a:xfrm>
            <a:off x="10131136" y="1675534"/>
            <a:ext cx="1212272" cy="623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Approval Gate</a:t>
            </a:r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ACFD768-9FEE-4700-2BDD-86FC9DC4483A}"/>
              </a:ext>
            </a:extLst>
          </p:cNvPr>
          <p:cNvSpPr/>
          <p:nvPr/>
        </p:nvSpPr>
        <p:spPr>
          <a:xfrm rot="5400000">
            <a:off x="9040534" y="2341395"/>
            <a:ext cx="649431" cy="614795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3293E96-EF3E-D0CE-ACED-71AFBD69013A}"/>
              </a:ext>
            </a:extLst>
          </p:cNvPr>
          <p:cNvSpPr/>
          <p:nvPr/>
        </p:nvSpPr>
        <p:spPr>
          <a:xfrm>
            <a:off x="8528982" y="1646226"/>
            <a:ext cx="1212272" cy="6234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Approval Gate</a:t>
            </a:r>
            <a:endParaRPr lang="en-US"/>
          </a:p>
        </p:txBody>
      </p:sp>
      <p:pic>
        <p:nvPicPr>
          <p:cNvPr id="18" name="Picture 17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2E2F0616-598E-F470-366D-D9F97B9BA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098" y="5961059"/>
            <a:ext cx="755332" cy="7553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9DCF248-B451-AF2B-BD11-9187375B0491}"/>
              </a:ext>
            </a:extLst>
          </p:cNvPr>
          <p:cNvSpPr txBox="1"/>
          <p:nvPr/>
        </p:nvSpPr>
        <p:spPr>
          <a:xfrm>
            <a:off x="9215430" y="6411168"/>
            <a:ext cx="29902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hlinkClick r:id="rId3" tooltip="Original URL: https://aka.ms/AzureLoadTestingFeedback. Click or tap if you trust this link."/>
              </a:rPr>
              <a:t>https://aka.ms/AzureLoadTestingFeedback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0137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3EEDA-B3ED-3474-36F5-C43726D8D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en-US" sz="4600"/>
              <a:t>Updates for Modern DevOps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FD6A6-F658-CB04-FE4F-DA746E264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902913"/>
            <a:ext cx="9849751" cy="303216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Convert ARM-&gt; Bicep</a:t>
            </a:r>
          </a:p>
          <a:p>
            <a:r>
              <a:rPr lang="en-US" sz="2000" dirty="0"/>
              <a:t>Leverage YAML Templates</a:t>
            </a:r>
          </a:p>
          <a:p>
            <a:r>
              <a:rPr lang="en-US" sz="2000" dirty="0"/>
              <a:t>Create Approvals on stages</a:t>
            </a:r>
          </a:p>
          <a:p>
            <a:r>
              <a:rPr lang="en-US" sz="2000" dirty="0"/>
              <a:t>Changes to solution structure</a:t>
            </a:r>
          </a:p>
          <a:p>
            <a:r>
              <a:rPr lang="en-US" sz="2000" dirty="0"/>
              <a:t>Include </a:t>
            </a:r>
            <a:r>
              <a:rPr lang="en-US" sz="2000" dirty="0" err="1"/>
              <a:t>CodeSpace</a:t>
            </a:r>
            <a:r>
              <a:rPr lang="en-US" sz="2000" dirty="0"/>
              <a:t>/</a:t>
            </a:r>
            <a:r>
              <a:rPr lang="en-US" sz="2000" dirty="0" err="1"/>
              <a:t>DevContainer</a:t>
            </a:r>
            <a:endParaRPr lang="en-US" sz="2000" dirty="0"/>
          </a:p>
        </p:txBody>
      </p:sp>
      <p:pic>
        <p:nvPicPr>
          <p:cNvPr id="4" name="Picture 3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C5790DD1-10C4-62BA-F21E-1D3584117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261" y="5557415"/>
            <a:ext cx="755332" cy="7553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0552BE-1444-A776-9DA7-5B5BEFD45080}"/>
              </a:ext>
            </a:extLst>
          </p:cNvPr>
          <p:cNvSpPr txBox="1"/>
          <p:nvPr/>
        </p:nvSpPr>
        <p:spPr>
          <a:xfrm>
            <a:off x="8858593" y="6007524"/>
            <a:ext cx="29902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hlinkClick r:id="rId3" tooltip="Original URL: https://aka.ms/AzureLoadTestingFeedback. Click or tap if you trust this link."/>
              </a:rPr>
              <a:t>https://aka.ms/AzureLoadTestingFeedback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24690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464</Words>
  <Application>Microsoft Office PowerPoint</Application>
  <PresentationFormat>Widescreen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Office Theme</vt:lpstr>
      <vt:lpstr>Office Theme</vt:lpstr>
      <vt:lpstr>Introducing Azure Load Testing to your CI/CD Pipelines</vt:lpstr>
      <vt:lpstr>John Folberth</vt:lpstr>
      <vt:lpstr>Agenda</vt:lpstr>
      <vt:lpstr>What is Azure Load Testing? </vt:lpstr>
      <vt:lpstr>What about the costs?</vt:lpstr>
      <vt:lpstr>Demo Time Part 1</vt:lpstr>
      <vt:lpstr>How to Include in DevOps processes</vt:lpstr>
      <vt:lpstr>SDLC Overview</vt:lpstr>
      <vt:lpstr>Updates for Modern DevOps Practices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John Folberth</cp:lastModifiedBy>
  <cp:revision>1</cp:revision>
  <dcterms:created xsi:type="dcterms:W3CDTF">2023-04-11T01:59:21Z</dcterms:created>
  <dcterms:modified xsi:type="dcterms:W3CDTF">2023-04-11T19:37:31Z</dcterms:modified>
</cp:coreProperties>
</file>