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220fc664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220fc664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libre y de código abierto (open source): Su licencia permite a los usuarios modificar y mejorar su diseño porque cuentan con acceso al código fuente.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Hay una gran comunidad de usuarios y desarrolladores trabajando para mejorar la funcionalidad de R. Evoluciona constantemente.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gratis, no necesitamos pagar cada vez que surge una versión más actualizada.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uno de los programas para análisis de datos más difundido en el mundo académico.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Mejora la reproducibilidad de nuestro trabajo.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Cada vez más publicaciones científicas solicitan enviar, junto con el manuscrito, los datos y el código con los análisis.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220fc66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220fc664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23cca5a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23cca5a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23cca5a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23cca5a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23cca5a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23cca5a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e7ec4b1a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e7ec4b1a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23cca5a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23cca5a5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e7ec4b1a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e7ec4b1a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220fc664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220fc664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220fc66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220fc66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e7ec4b1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e7ec4b1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Marketing: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¿Quiénes son los consumidores más valiosos para un producto o empresa?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 qué los clientes eligieron un producto en particular?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 qué algunos clientes abandonan un servicio?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mejor predictor del comportamiento de un usuario es su comportamiento pasado.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Análisis de redes, minería de opinión y análisis de sentimiento.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Recursos humanos: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análisis y modelado de datos históricos en relación a puestos en una empresa puede ayudar a entender qué habilidades específicas se requieren para ese trabajo. Puede ayudar a filtrar y personalizar búsquedas laborales de forma más precisa y con menos esfuerzo. Puede ayudar a identificar medidas tomadas por la empresa que ayuden a aumentar el rendimiento de sus empleados.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e7ec4b1a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e7ec4b1a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En relación a la investigación en psicología clínica, la ciencia de datos está principalmente orientada a la identificación de distíntos índicadores que puedan ayudarnos a diagnosticar de forma más precisa o a detectar de forma temprana, predecir el efecto de un tratamiento, identificar factores de riesgo o factores protectores, y de esa forma ayudar al proceso de toma de decisiones por parte de pacientes y profesionales. Por ej, saber que pacientes con determinadas características son más permeables a un tipo de tratamiento que a otro.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algo sobre lo más académico: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e7ec4b1a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e7ec4b1a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Habilidades para comunicar resultados: La forma en que las personas perciben los datos o los resultados de un análisis está totalmente arraigada en aspectos de la psicología humana y en la comprensión de la cognición humana y de cómo las personas procesan la información.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e7ec4b1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e7ec4b1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ladiesba.netlify.app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stats.shinyapps.io/guesscorr/" TargetMode="External"/><Relationship Id="rId4" Type="http://schemas.openxmlformats.org/officeDocument/2006/relationships/hyperlink" Target="https://jformoso.shinyapps.io/BienvenidosIntro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05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Ciencia de Datos en Psicología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64475"/>
            <a:ext cx="8520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con R y RStudio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 descr="Facultad de Psicología&lt;br&gt;Universidad de Buenos Ai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550" y="4175250"/>
            <a:ext cx="2782900" cy="7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711" y="242775"/>
            <a:ext cx="1568589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1" y="242775"/>
            <a:ext cx="197366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97000" y="3438775"/>
            <a:ext cx="8520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Jesica Formoso, Sofía Ortiz, Lucas Sterpin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¿Cuáles son las ventajas de utilizar R?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23450"/>
            <a:ext cx="8520600" cy="3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Es </a:t>
            </a:r>
            <a:r>
              <a:rPr lang="es-419" b="1">
                <a:solidFill>
                  <a:srgbClr val="333333"/>
                </a:solidFill>
                <a:highlight>
                  <a:srgbClr val="FFFFFF"/>
                </a:highlight>
              </a:rPr>
              <a:t>libre</a:t>
            </a: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 y de </a:t>
            </a:r>
            <a:r>
              <a:rPr lang="es-419" b="1">
                <a:solidFill>
                  <a:srgbClr val="333333"/>
                </a:solidFill>
                <a:highlight>
                  <a:srgbClr val="FFFFFF"/>
                </a:highlight>
              </a:rPr>
              <a:t>código abierto</a:t>
            </a: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 (open source).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Hay una gran </a:t>
            </a:r>
            <a:r>
              <a:rPr lang="es-419" b="1">
                <a:solidFill>
                  <a:srgbClr val="333333"/>
                </a:solidFill>
                <a:highlight>
                  <a:srgbClr val="FFFFFF"/>
                </a:highlight>
              </a:rPr>
              <a:t>comunidad</a:t>
            </a: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 de usuarios y desarrolladores trabajando para mejorar la funcionalidad de R.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Es </a:t>
            </a:r>
            <a:r>
              <a:rPr lang="es-419" b="1">
                <a:solidFill>
                  <a:srgbClr val="333333"/>
                </a:solidFill>
                <a:highlight>
                  <a:srgbClr val="FFFFFF"/>
                </a:highlight>
              </a:rPr>
              <a:t>gratis</a:t>
            </a: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Es uno de los programas para análisis de datos </a:t>
            </a:r>
            <a:r>
              <a:rPr lang="es-419" b="1">
                <a:solidFill>
                  <a:srgbClr val="333333"/>
                </a:solidFill>
                <a:highlight>
                  <a:srgbClr val="FFFFFF"/>
                </a:highlight>
              </a:rPr>
              <a:t>más difundido</a:t>
            </a: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 en el mundo académico.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Mejora la </a:t>
            </a:r>
            <a:r>
              <a:rPr lang="es-419" b="1">
                <a:solidFill>
                  <a:srgbClr val="333333"/>
                </a:solidFill>
                <a:highlight>
                  <a:srgbClr val="FFFFFF"/>
                </a:highlight>
              </a:rPr>
              <a:t>reproducibilidad</a:t>
            </a: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 de nuestro trabajo.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Cada vez más </a:t>
            </a:r>
            <a:r>
              <a:rPr lang="es-419" b="1">
                <a:solidFill>
                  <a:srgbClr val="333333"/>
                </a:solidFill>
                <a:highlight>
                  <a:srgbClr val="FFFFFF"/>
                </a:highlight>
              </a:rPr>
              <a:t>publicaciones científicas</a:t>
            </a:r>
            <a:r>
              <a:rPr lang="es-419">
                <a:solidFill>
                  <a:srgbClr val="333333"/>
                </a:solidFill>
                <a:highlight>
                  <a:srgbClr val="FFFFFF"/>
                </a:highlight>
              </a:rPr>
              <a:t> solicitan enviar, junto con el manuscrito, las bases de datos y el código con los análisis.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Programar en R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23450"/>
            <a:ext cx="8520600" cy="3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s-419" sz="2000">
                <a:solidFill>
                  <a:srgbClr val="333333"/>
                </a:solidFill>
                <a:highlight>
                  <a:srgbClr val="FFFFFF"/>
                </a:highlight>
              </a:rPr>
              <a:t>Programar es escribir una serie de instrucciones en forma de </a:t>
            </a:r>
            <a:r>
              <a:rPr lang="es-419" sz="2000" b="1">
                <a:solidFill>
                  <a:srgbClr val="333333"/>
                </a:solidFill>
                <a:highlight>
                  <a:srgbClr val="FFFFFF"/>
                </a:highlight>
              </a:rPr>
              <a:t>código </a:t>
            </a:r>
            <a:r>
              <a:rPr lang="es-419" sz="2000">
                <a:solidFill>
                  <a:srgbClr val="333333"/>
                </a:solidFill>
                <a:highlight>
                  <a:srgbClr val="FFFFFF"/>
                </a:highlight>
              </a:rPr>
              <a:t>o</a:t>
            </a:r>
            <a:r>
              <a:rPr lang="es-419" sz="2000" b="1">
                <a:solidFill>
                  <a:srgbClr val="333333"/>
                </a:solidFill>
                <a:highlight>
                  <a:srgbClr val="FFFFFF"/>
                </a:highlight>
              </a:rPr>
              <a:t> comandos</a:t>
            </a:r>
            <a:r>
              <a:rPr lang="es-419" sz="2000">
                <a:solidFill>
                  <a:srgbClr val="333333"/>
                </a:solidFill>
                <a:highlight>
                  <a:srgbClr val="FFFFFF"/>
                </a:highlight>
              </a:rPr>
              <a:t> que R puede interpretar y después llevar a cabo.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s-419" sz="2000">
                <a:solidFill>
                  <a:srgbClr val="333333"/>
                </a:solidFill>
                <a:highlight>
                  <a:srgbClr val="FFFFFF"/>
                </a:highlight>
              </a:rPr>
              <a:t>Estructuras de datos: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lphaLcPeriod"/>
            </a:pPr>
            <a:r>
              <a:rPr lang="es-419" sz="2000">
                <a:solidFill>
                  <a:srgbClr val="333333"/>
                </a:solidFill>
                <a:highlight>
                  <a:srgbClr val="FFFFFF"/>
                </a:highlight>
              </a:rPr>
              <a:t>Vectores (conjuntos de datos del mismo tipo)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lphaLcPeriod"/>
            </a:pPr>
            <a:r>
              <a:rPr lang="es-419" sz="2000">
                <a:solidFill>
                  <a:srgbClr val="333333"/>
                </a:solidFill>
                <a:highlight>
                  <a:srgbClr val="FFFFFF"/>
                </a:highlight>
              </a:rPr>
              <a:t>Data frames (datos organizados en tablas)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ordenados en tablas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38" y="1481227"/>
            <a:ext cx="7369124" cy="18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 de ejemplo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94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223450"/>
            <a:ext cx="8520600" cy="3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4600" b="1">
                <a:solidFill>
                  <a:srgbClr val="333333"/>
                </a:solidFill>
                <a:highlight>
                  <a:srgbClr val="FFFFFF"/>
                </a:highlight>
              </a:rPr>
              <a:t>Vamos a R!</a:t>
            </a:r>
            <a:endParaRPr sz="46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otras cosas podemos hacer con R?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u="sng" dirty="0">
                <a:solidFill>
                  <a:schemeClr val="hlink"/>
                </a:solidFill>
                <a:hlinkClick r:id="rId3"/>
              </a:rPr>
              <a:t>https://rladiesba.netlify.app/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u="sng" dirty="0">
                <a:solidFill>
                  <a:schemeClr val="hlink"/>
                </a:solidFill>
                <a:hlinkClick r:id="rId4"/>
              </a:rPr>
              <a:t>https://jformoso.shinyapps.io/BienvenidosIntroR/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dirty="0"/>
              <a:t>https://jformoso.github.io/#1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u="sng" dirty="0">
                <a:solidFill>
                  <a:schemeClr val="hlink"/>
                </a:solidFill>
                <a:hlinkClick r:id="rId5"/>
              </a:rPr>
              <a:t>https://istats.shinyapps.io/guesscorr/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Links a los materiales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dirty="0" err="1"/>
              <a:t>Posit</a:t>
            </a:r>
            <a:r>
              <a:rPr lang="es-419" dirty="0"/>
              <a:t>  </a:t>
            </a:r>
            <a:r>
              <a:rPr lang="es-419" dirty="0" err="1"/>
              <a:t>cloud</a:t>
            </a:r>
            <a:r>
              <a:rPr lang="es-419" dirty="0"/>
              <a:t>: https://posit.cloud/content/5028714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dirty="0" err="1"/>
              <a:t>Github</a:t>
            </a:r>
            <a:r>
              <a:rPr lang="es-419"/>
              <a:t>: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la Ciencia de Datos?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Campo interdisciplinar que examina grandes cantidades de datos con el fin de: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Descubrir patrones ocultos.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Generar conocimiento.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Guiar la toma de decisiones.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50" y="1755500"/>
            <a:ext cx="4220050" cy="281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la Ciencia de Datos?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Campo interdisciplinar que examina grandes cantidades de datos con el fin de: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Descubrir patrones ocultos.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Generar conocimiento.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Guiar la toma de decisiones.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935250"/>
            <a:ext cx="3755749" cy="250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la Ciencia de Datos?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9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Combina habilidades de dominio específico, la programación y el conocimiento de matemáticas y estadística para extraer información significativa de los datos.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00" y="877825"/>
            <a:ext cx="47132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36875" y="201675"/>
            <a:ext cx="48738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¿Cómo se relaciona con la Psicología?</a:t>
            </a:r>
            <a:endParaRPr sz="3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775" y="2248227"/>
            <a:ext cx="3979527" cy="265299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353550"/>
            <a:ext cx="8520600" cy="32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Un científico de datos formado en psicología utiliza los datos para estudiar </a:t>
            </a:r>
            <a:r>
              <a:rPr lang="es-419" sz="2000" b="1" i="1"/>
              <a:t>patrones y tendencias en el comportamiento humano</a:t>
            </a:r>
            <a:r>
              <a:rPr lang="es-419" sz="2000"/>
              <a:t>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/>
              <a:t>El campo profesional es muy variado:</a:t>
            </a: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UX research (experiencia de usuario)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Marketing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Recursos humanos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Políticas públicas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Psicología clínica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Investigación académica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36875" y="201675"/>
            <a:ext cx="48738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¿Cómo se relaciona con la Psicología?</a:t>
            </a:r>
            <a:endParaRPr sz="3000"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l="875" t="36681" r="41530" b="39649"/>
          <a:stretch/>
        </p:blipFill>
        <p:spPr>
          <a:xfrm>
            <a:off x="480425" y="1368375"/>
            <a:ext cx="4424214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l="12771" t="19990" r="38886" b="51929"/>
          <a:stretch/>
        </p:blipFill>
        <p:spPr>
          <a:xfrm>
            <a:off x="480425" y="3356300"/>
            <a:ext cx="4640848" cy="15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l="7160" t="42916" r="27149" b="38595"/>
          <a:stretch/>
        </p:blipFill>
        <p:spPr>
          <a:xfrm>
            <a:off x="4676537" y="1341500"/>
            <a:ext cx="4640848" cy="73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6">
            <a:alphaModFix/>
          </a:blip>
          <a:srcRect l="35876" t="36637" r="24589" b="33016"/>
          <a:stretch/>
        </p:blipFill>
        <p:spPr>
          <a:xfrm>
            <a:off x="5957450" y="162838"/>
            <a:ext cx="2684801" cy="115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7">
            <a:alphaModFix/>
          </a:blip>
          <a:srcRect l="7625" t="46166" r="8853" b="21399"/>
          <a:stretch/>
        </p:blipFill>
        <p:spPr>
          <a:xfrm>
            <a:off x="386025" y="2095875"/>
            <a:ext cx="5000824" cy="10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8">
            <a:alphaModFix/>
          </a:blip>
          <a:srcRect l="68897" t="41158" r="10088" b="32061"/>
          <a:stretch/>
        </p:blipFill>
        <p:spPr>
          <a:xfrm>
            <a:off x="5694212" y="2180900"/>
            <a:ext cx="3211274" cy="13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9">
            <a:alphaModFix/>
          </a:blip>
          <a:srcRect l="70636" t="27768" r="2305" b="30404"/>
          <a:stretch/>
        </p:blipFill>
        <p:spPr>
          <a:xfrm>
            <a:off x="5421500" y="3630775"/>
            <a:ext cx="2647480" cy="13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habilidades dentro de nuestra formación nos favorecen en este camino?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644575"/>
            <a:ext cx="85206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Principios de investigación / Conocimiento del método científico.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Conocimiento específico sobre cognición y comportamiento humano.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Habilidades para comunicar resultados y explicarlos con claridad.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Facilidad para interactuar con otras disciplinas.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son R y RStudio?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23450"/>
            <a:ext cx="5728800" cy="3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solidFill>
                  <a:srgbClr val="333333"/>
                </a:solidFill>
                <a:highlight>
                  <a:srgbClr val="FFFFFF"/>
                </a:highlight>
              </a:rPr>
              <a:t>R</a:t>
            </a:r>
            <a:r>
              <a:rPr lang="es-419" sz="2000">
                <a:solidFill>
                  <a:srgbClr val="333333"/>
                </a:solidFill>
                <a:highlight>
                  <a:srgbClr val="FFFFFF"/>
                </a:highlight>
              </a:rPr>
              <a:t> es un lenguaje de programación y, a la vez, un programa que interpreta el código que escribimos.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2000" b="1">
                <a:solidFill>
                  <a:srgbClr val="333333"/>
                </a:solidFill>
                <a:highlight>
                  <a:srgbClr val="FFFFFF"/>
                </a:highlight>
              </a:rPr>
              <a:t>RStudio</a:t>
            </a:r>
            <a:r>
              <a:rPr lang="es-419" sz="2000">
                <a:solidFill>
                  <a:srgbClr val="333333"/>
                </a:solidFill>
                <a:highlight>
                  <a:srgbClr val="FFFFFF"/>
                </a:highlight>
              </a:rPr>
              <a:t> es un entorno de desarrollo integrado. Incluye una interfaz gráfica que nos permite interactuar con R de una forma más amigable.</a:t>
            </a:r>
            <a:endParaRPr sz="20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975" y="2877973"/>
            <a:ext cx="3103498" cy="108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325" y="1137350"/>
            <a:ext cx="1539077" cy="119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Presentación en pantalla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Ciencia de Datos en Psicología</vt:lpstr>
      <vt:lpstr>Links a los materiales</vt:lpstr>
      <vt:lpstr>¿Qué es la Ciencia de Datos?</vt:lpstr>
      <vt:lpstr>¿Qué es la Ciencia de Datos?</vt:lpstr>
      <vt:lpstr>¿Qué es la Ciencia de Datos?</vt:lpstr>
      <vt:lpstr>¿Cómo se relaciona con la Psicología?</vt:lpstr>
      <vt:lpstr>¿Cómo se relaciona con la Psicología?</vt:lpstr>
      <vt:lpstr>¿Qué habilidades dentro de nuestra formación nos favorecen en este camino?</vt:lpstr>
      <vt:lpstr>¿Qué son R y RStudio?</vt:lpstr>
      <vt:lpstr>¿Cuáles son las ventajas de utilizar R?</vt:lpstr>
      <vt:lpstr>Programar en R</vt:lpstr>
      <vt:lpstr>Datos ordenados en tablas</vt:lpstr>
      <vt:lpstr>Base de ejemplo</vt:lpstr>
      <vt:lpstr>Presentación de PowerPoint</vt:lpstr>
      <vt:lpstr>¿Qué otras cosas podemos hacer con 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 de Datos en Psicología</dc:title>
  <cp:lastModifiedBy>Jesica Formoso</cp:lastModifiedBy>
  <cp:revision>1</cp:revision>
  <dcterms:modified xsi:type="dcterms:W3CDTF">2022-11-24T13:37:06Z</dcterms:modified>
</cp:coreProperties>
</file>