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98008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472842"/>
            <a:ext cx="1485066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726842"/>
            <a:ext cx="1485066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9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9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79142"/>
            <a:ext cx="4269566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79142"/>
            <a:ext cx="12561188" cy="762669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42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8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2243636"/>
            <a:ext cx="17078266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6022609"/>
            <a:ext cx="17078266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395710"/>
            <a:ext cx="8415377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395710"/>
            <a:ext cx="8415377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15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79143"/>
            <a:ext cx="17078266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2206137"/>
            <a:ext cx="837670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3287331"/>
            <a:ext cx="8376703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2206137"/>
            <a:ext cx="841795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3287331"/>
            <a:ext cx="8417956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8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1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99969"/>
            <a:ext cx="638630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295767"/>
            <a:ext cx="10024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699862"/>
            <a:ext cx="638630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99969"/>
            <a:ext cx="638630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295767"/>
            <a:ext cx="10024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699862"/>
            <a:ext cx="638630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84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79143"/>
            <a:ext cx="1707826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395710"/>
            <a:ext cx="1707826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8341239"/>
            <a:ext cx="4455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4018-BCBE-4C86-A1C6-489885C1A598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8341239"/>
            <a:ext cx="6682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8341239"/>
            <a:ext cx="4455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BA0E-0DD4-4B9E-AC95-8C44771C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A84BA7-7226-496F-A152-3A22BD7EBA46}"/>
              </a:ext>
            </a:extLst>
          </p:cNvPr>
          <p:cNvSpPr/>
          <p:nvPr/>
        </p:nvSpPr>
        <p:spPr>
          <a:xfrm>
            <a:off x="791237" y="1050891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A244D3-3C61-4717-B62C-9FD5DAC2A802}"/>
              </a:ext>
            </a:extLst>
          </p:cNvPr>
          <p:cNvSpPr/>
          <p:nvPr/>
        </p:nvSpPr>
        <p:spPr>
          <a:xfrm>
            <a:off x="791237" y="1743316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7D3D46A-5E76-4178-BF62-581450C55B2E}"/>
              </a:ext>
            </a:extLst>
          </p:cNvPr>
          <p:cNvSpPr/>
          <p:nvPr/>
        </p:nvSpPr>
        <p:spPr>
          <a:xfrm>
            <a:off x="791238" y="2859813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201FDB-A603-409E-82B6-EBCEF0D938D4}"/>
              </a:ext>
            </a:extLst>
          </p:cNvPr>
          <p:cNvSpPr/>
          <p:nvPr/>
        </p:nvSpPr>
        <p:spPr>
          <a:xfrm>
            <a:off x="791237" y="3552238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73B558-B303-438F-ABCA-E9E828308EA5}"/>
              </a:ext>
            </a:extLst>
          </p:cNvPr>
          <p:cNvSpPr/>
          <p:nvPr/>
        </p:nvSpPr>
        <p:spPr>
          <a:xfrm>
            <a:off x="791239" y="4973533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F78DF8-5F36-4DA7-9EE1-4C494E50DA03}"/>
              </a:ext>
            </a:extLst>
          </p:cNvPr>
          <p:cNvSpPr/>
          <p:nvPr/>
        </p:nvSpPr>
        <p:spPr>
          <a:xfrm>
            <a:off x="791238" y="5665958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D460BE-3CFB-4FF6-A509-EEC46E3A05D2}"/>
              </a:ext>
            </a:extLst>
          </p:cNvPr>
          <p:cNvSpPr/>
          <p:nvPr/>
        </p:nvSpPr>
        <p:spPr>
          <a:xfrm>
            <a:off x="791238" y="6782455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ACB89C-4E41-4FA6-B0A9-33DA7E666566}"/>
              </a:ext>
            </a:extLst>
          </p:cNvPr>
          <p:cNvSpPr/>
          <p:nvPr/>
        </p:nvSpPr>
        <p:spPr>
          <a:xfrm>
            <a:off x="791236" y="747487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7269EE6-A1ED-4D89-A9E5-E46F3CE0C797}"/>
              </a:ext>
            </a:extLst>
          </p:cNvPr>
          <p:cNvSpPr/>
          <p:nvPr/>
        </p:nvSpPr>
        <p:spPr>
          <a:xfrm>
            <a:off x="17380473" y="1203291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825E45A-068F-4AEA-8AB0-629B3661D51B}"/>
              </a:ext>
            </a:extLst>
          </p:cNvPr>
          <p:cNvSpPr/>
          <p:nvPr/>
        </p:nvSpPr>
        <p:spPr>
          <a:xfrm>
            <a:off x="17380473" y="1895716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690629B-261B-4406-974C-8D9B47DE2BE7}"/>
              </a:ext>
            </a:extLst>
          </p:cNvPr>
          <p:cNvSpPr/>
          <p:nvPr/>
        </p:nvSpPr>
        <p:spPr>
          <a:xfrm>
            <a:off x="17380474" y="3012213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B2B700-E94D-440A-B28F-4D9AFA456850}"/>
              </a:ext>
            </a:extLst>
          </p:cNvPr>
          <p:cNvSpPr/>
          <p:nvPr/>
        </p:nvSpPr>
        <p:spPr>
          <a:xfrm>
            <a:off x="17380473" y="3704638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7888377-F6CA-45CB-8B23-C37824DEDCD4}"/>
              </a:ext>
            </a:extLst>
          </p:cNvPr>
          <p:cNvSpPr/>
          <p:nvPr/>
        </p:nvSpPr>
        <p:spPr>
          <a:xfrm>
            <a:off x="17380475" y="4821133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65EF685-A690-4B08-99EE-2671C58D3ABB}"/>
              </a:ext>
            </a:extLst>
          </p:cNvPr>
          <p:cNvSpPr/>
          <p:nvPr/>
        </p:nvSpPr>
        <p:spPr>
          <a:xfrm>
            <a:off x="17380474" y="5513558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82C84B-9BCE-467B-9246-F9571CFC278A}"/>
              </a:ext>
            </a:extLst>
          </p:cNvPr>
          <p:cNvSpPr/>
          <p:nvPr/>
        </p:nvSpPr>
        <p:spPr>
          <a:xfrm>
            <a:off x="17380474" y="6630055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95E2ADE-0C5E-457D-9AF2-142317CC7332}"/>
              </a:ext>
            </a:extLst>
          </p:cNvPr>
          <p:cNvSpPr/>
          <p:nvPr/>
        </p:nvSpPr>
        <p:spPr>
          <a:xfrm>
            <a:off x="17380472" y="732247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6BA6206-4007-411B-B5C0-473A91490630}"/>
              </a:ext>
            </a:extLst>
          </p:cNvPr>
          <p:cNvSpPr/>
          <p:nvPr/>
        </p:nvSpPr>
        <p:spPr>
          <a:xfrm>
            <a:off x="3345043" y="2183770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5FBA4C9-F161-44CE-B237-656E5D7645B4}"/>
              </a:ext>
            </a:extLst>
          </p:cNvPr>
          <p:cNvSpPr/>
          <p:nvPr/>
        </p:nvSpPr>
        <p:spPr>
          <a:xfrm>
            <a:off x="3345042" y="2892751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522C14D-C827-4B1D-AE30-61F477803594}"/>
              </a:ext>
            </a:extLst>
          </p:cNvPr>
          <p:cNvSpPr/>
          <p:nvPr/>
        </p:nvSpPr>
        <p:spPr>
          <a:xfrm>
            <a:off x="3345043" y="56493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B0AFA7E-4F88-4F58-B2D3-EEABF712A489}"/>
              </a:ext>
            </a:extLst>
          </p:cNvPr>
          <p:cNvSpPr/>
          <p:nvPr/>
        </p:nvSpPr>
        <p:spPr>
          <a:xfrm>
            <a:off x="3345043" y="63441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F43197-A328-4696-B73C-D610E9E03E79}"/>
              </a:ext>
            </a:extLst>
          </p:cNvPr>
          <p:cNvSpPr/>
          <p:nvPr/>
        </p:nvSpPr>
        <p:spPr>
          <a:xfrm>
            <a:off x="14827393" y="2183770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E128D0E-961B-48B5-98A5-A1A969219DF7}"/>
              </a:ext>
            </a:extLst>
          </p:cNvPr>
          <p:cNvSpPr/>
          <p:nvPr/>
        </p:nvSpPr>
        <p:spPr>
          <a:xfrm>
            <a:off x="14827393" y="2878570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2E63EF0-497F-4BEE-AE4A-A02FBD50EE88}"/>
              </a:ext>
            </a:extLst>
          </p:cNvPr>
          <p:cNvSpPr/>
          <p:nvPr/>
        </p:nvSpPr>
        <p:spPr>
          <a:xfrm>
            <a:off x="14827393" y="56493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50753DB-9BD7-4418-95EF-A2B8FEDE5670}"/>
              </a:ext>
            </a:extLst>
          </p:cNvPr>
          <p:cNvSpPr/>
          <p:nvPr/>
        </p:nvSpPr>
        <p:spPr>
          <a:xfrm>
            <a:off x="14827393" y="63441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90A42AA-667B-491A-BE47-64FBCA40417C}"/>
              </a:ext>
            </a:extLst>
          </p:cNvPr>
          <p:cNvSpPr/>
          <p:nvPr/>
        </p:nvSpPr>
        <p:spPr>
          <a:xfrm>
            <a:off x="5897443" y="39564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B427C51-BEE0-4F82-9298-4703C63F16F4}"/>
              </a:ext>
            </a:extLst>
          </p:cNvPr>
          <p:cNvSpPr/>
          <p:nvPr/>
        </p:nvSpPr>
        <p:spPr>
          <a:xfrm>
            <a:off x="5897443" y="46512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0EBBAC6-5D5E-4A22-9291-C004DA441AB5}"/>
              </a:ext>
            </a:extLst>
          </p:cNvPr>
          <p:cNvSpPr/>
          <p:nvPr/>
        </p:nvSpPr>
        <p:spPr>
          <a:xfrm>
            <a:off x="12274993" y="39564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5A3362C-7B6C-412D-B816-101E13EBF9DB}"/>
              </a:ext>
            </a:extLst>
          </p:cNvPr>
          <p:cNvSpPr/>
          <p:nvPr/>
        </p:nvSpPr>
        <p:spPr>
          <a:xfrm>
            <a:off x="12274993" y="4651269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AC989A1-4A15-4F5A-AE14-85A7D323678F}"/>
              </a:ext>
            </a:extLst>
          </p:cNvPr>
          <p:cNvSpPr/>
          <p:nvPr/>
        </p:nvSpPr>
        <p:spPr>
          <a:xfrm>
            <a:off x="8215200" y="4561200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03A3747-33D2-46B0-8957-E37AEFC1C8B5}"/>
              </a:ext>
            </a:extLst>
          </p:cNvPr>
          <p:cNvSpPr/>
          <p:nvPr/>
        </p:nvSpPr>
        <p:spPr>
          <a:xfrm>
            <a:off x="9957600" y="4561200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A165215-7A2C-4875-AE8A-B8B2181DDAF4}"/>
              </a:ext>
            </a:extLst>
          </p:cNvPr>
          <p:cNvSpPr/>
          <p:nvPr/>
        </p:nvSpPr>
        <p:spPr>
          <a:xfrm>
            <a:off x="9085855" y="3700013"/>
            <a:ext cx="1470991" cy="512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Claudinei B Jr</dc:creator>
  <cp:lastModifiedBy>Claudinei B Jr</cp:lastModifiedBy>
  <cp:revision>10</cp:revision>
  <dcterms:created xsi:type="dcterms:W3CDTF">2018-05-17T12:41:56Z</dcterms:created>
  <dcterms:modified xsi:type="dcterms:W3CDTF">2018-05-17T15:18:06Z</dcterms:modified>
</cp:coreProperties>
</file>