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8" r:id="rId3"/>
    <p:sldId id="289" r:id="rId4"/>
    <p:sldId id="290" r:id="rId5"/>
    <p:sldId id="276" r:id="rId6"/>
    <p:sldId id="292" r:id="rId7"/>
    <p:sldId id="277" r:id="rId8"/>
    <p:sldId id="278" r:id="rId9"/>
    <p:sldId id="283" r:id="rId10"/>
    <p:sldId id="295" r:id="rId11"/>
    <p:sldId id="285" r:id="rId12"/>
    <p:sldId id="291" r:id="rId13"/>
    <p:sldId id="294" r:id="rId14"/>
    <p:sldId id="293" r:id="rId15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18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3300"/>
    <a:srgbClr val="007A00"/>
    <a:srgbClr val="006600"/>
    <a:srgbClr val="49FF3B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52" autoAdjust="0"/>
  </p:normalViewPr>
  <p:slideViewPr>
    <p:cSldViewPr snapToGrid="0" showGuides="1">
      <p:cViewPr varScale="1">
        <p:scale>
          <a:sx n="83" d="100"/>
          <a:sy n="83" d="100"/>
        </p:scale>
        <p:origin x="132" y="234"/>
      </p:cViewPr>
      <p:guideLst>
        <p:guide orient="horz" pos="2341"/>
        <p:guide pos="3864"/>
        <p:guide pos="7512"/>
        <p:guide pos="144"/>
        <p:guide orient="horz" pos="618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405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bodegadonmiguel.com.mx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bodegadonmiguel.com.mx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4397E8-1C0D-4073-9D72-4C9F3FA5C66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49E7E70-2DDB-4CAD-BE7F-48A2E7520EED}">
      <dgm:prSet/>
      <dgm:spPr/>
      <dgm:t>
        <a:bodyPr/>
        <a:lstStyle/>
        <a:p>
          <a:r>
            <a:rPr lang="es-MX"/>
            <a:t>Creación de tienda en línea (a gusto en diseño).</a:t>
          </a:r>
          <a:endParaRPr lang="en-US"/>
        </a:p>
      </dgm:t>
    </dgm:pt>
    <dgm:pt modelId="{FB177C8C-62CB-4D4E-9888-6B62E7AFC0B2}" type="parTrans" cxnId="{24999B58-D609-4E4D-B597-F5388E4F3A5D}">
      <dgm:prSet/>
      <dgm:spPr/>
      <dgm:t>
        <a:bodyPr/>
        <a:lstStyle/>
        <a:p>
          <a:endParaRPr lang="en-US"/>
        </a:p>
      </dgm:t>
    </dgm:pt>
    <dgm:pt modelId="{DB8389CF-50FA-4FA3-9AC3-136BFA781A6B}" type="sibTrans" cxnId="{24999B58-D609-4E4D-B597-F5388E4F3A5D}">
      <dgm:prSet/>
      <dgm:spPr/>
      <dgm:t>
        <a:bodyPr/>
        <a:lstStyle/>
        <a:p>
          <a:endParaRPr lang="en-US"/>
        </a:p>
      </dgm:t>
    </dgm:pt>
    <dgm:pt modelId="{DCD41C92-A552-4439-B810-09484FDA6B0B}">
      <dgm:prSet/>
      <dgm:spPr/>
      <dgm:t>
        <a:bodyPr/>
        <a:lstStyle/>
        <a:p>
          <a:r>
            <a:rPr lang="es-MX"/>
            <a:t>Carrito de compras.</a:t>
          </a:r>
          <a:endParaRPr lang="en-US"/>
        </a:p>
      </dgm:t>
    </dgm:pt>
    <dgm:pt modelId="{C34CF9B1-D916-4071-94E7-5D96D791E5ED}" type="parTrans" cxnId="{0E470C95-9C22-4904-8E2D-75226C780183}">
      <dgm:prSet/>
      <dgm:spPr/>
      <dgm:t>
        <a:bodyPr/>
        <a:lstStyle/>
        <a:p>
          <a:endParaRPr lang="en-US"/>
        </a:p>
      </dgm:t>
    </dgm:pt>
    <dgm:pt modelId="{54230B85-236F-49EA-88BA-15A21FB0D075}" type="sibTrans" cxnId="{0E470C95-9C22-4904-8E2D-75226C780183}">
      <dgm:prSet/>
      <dgm:spPr/>
      <dgm:t>
        <a:bodyPr/>
        <a:lstStyle/>
        <a:p>
          <a:endParaRPr lang="en-US"/>
        </a:p>
      </dgm:t>
    </dgm:pt>
    <dgm:pt modelId="{ADFBA7A8-D5AF-45AF-9C3C-EB0A14F52CA5}">
      <dgm:prSet/>
      <dgm:spPr/>
      <dgm:t>
        <a:bodyPr/>
        <a:lstStyle/>
        <a:p>
          <a:r>
            <a:rPr lang="es-MX"/>
            <a:t>Sub-Paginas (Dirección, Contacto, Sobre Nosotros).</a:t>
          </a:r>
          <a:endParaRPr lang="en-US"/>
        </a:p>
      </dgm:t>
    </dgm:pt>
    <dgm:pt modelId="{DBAB5FB8-0AA0-4151-9800-FCC667B9EA6C}" type="parTrans" cxnId="{6E1DD866-0A8C-467C-AC7B-B90C244DA8FD}">
      <dgm:prSet/>
      <dgm:spPr/>
      <dgm:t>
        <a:bodyPr/>
        <a:lstStyle/>
        <a:p>
          <a:endParaRPr lang="en-US"/>
        </a:p>
      </dgm:t>
    </dgm:pt>
    <dgm:pt modelId="{91E12E6B-C82B-4EF0-BCD7-853112B2B76A}" type="sibTrans" cxnId="{6E1DD866-0A8C-467C-AC7B-B90C244DA8FD}">
      <dgm:prSet/>
      <dgm:spPr/>
      <dgm:t>
        <a:bodyPr/>
        <a:lstStyle/>
        <a:p>
          <a:endParaRPr lang="en-US"/>
        </a:p>
      </dgm:t>
    </dgm:pt>
    <dgm:pt modelId="{4C77108B-1F1D-4368-80F1-F810C9D38C24}">
      <dgm:prSet/>
      <dgm:spPr/>
      <dgm:t>
        <a:bodyPr/>
        <a:lstStyle/>
        <a:p>
          <a:r>
            <a:rPr lang="es-MX"/>
            <a:t>Barra de búsqueda en tiempo real.</a:t>
          </a:r>
          <a:endParaRPr lang="en-US"/>
        </a:p>
      </dgm:t>
    </dgm:pt>
    <dgm:pt modelId="{9F039AE8-EA60-4F23-9A5A-39AF488ABE15}" type="parTrans" cxnId="{EA116FEE-982F-4CBA-8348-D08CA1148BCA}">
      <dgm:prSet/>
      <dgm:spPr/>
      <dgm:t>
        <a:bodyPr/>
        <a:lstStyle/>
        <a:p>
          <a:endParaRPr lang="en-US"/>
        </a:p>
      </dgm:t>
    </dgm:pt>
    <dgm:pt modelId="{BD3A6F00-83B6-485F-BA97-5231033D3676}" type="sibTrans" cxnId="{EA116FEE-982F-4CBA-8348-D08CA1148BCA}">
      <dgm:prSet/>
      <dgm:spPr/>
      <dgm:t>
        <a:bodyPr/>
        <a:lstStyle/>
        <a:p>
          <a:endParaRPr lang="en-US"/>
        </a:p>
      </dgm:t>
    </dgm:pt>
    <dgm:pt modelId="{BB2988D9-8EE5-49B9-BC00-B367A61E9E0B}">
      <dgm:prSet/>
      <dgm:spPr/>
      <dgm:t>
        <a:bodyPr/>
        <a:lstStyle/>
        <a:p>
          <a:r>
            <a:rPr lang="es-MX"/>
            <a:t>Sección departamental.</a:t>
          </a:r>
          <a:endParaRPr lang="en-US"/>
        </a:p>
      </dgm:t>
    </dgm:pt>
    <dgm:pt modelId="{0DB3EE73-5494-4FA3-8A70-C99991F67B2D}" type="parTrans" cxnId="{100D2FCC-DB53-48EF-AB08-51ACE69CC3E7}">
      <dgm:prSet/>
      <dgm:spPr/>
      <dgm:t>
        <a:bodyPr/>
        <a:lstStyle/>
        <a:p>
          <a:endParaRPr lang="en-US"/>
        </a:p>
      </dgm:t>
    </dgm:pt>
    <dgm:pt modelId="{5637AC4F-8166-4F6E-8962-F594DFBFFD4D}" type="sibTrans" cxnId="{100D2FCC-DB53-48EF-AB08-51ACE69CC3E7}">
      <dgm:prSet/>
      <dgm:spPr/>
      <dgm:t>
        <a:bodyPr/>
        <a:lstStyle/>
        <a:p>
          <a:endParaRPr lang="en-US"/>
        </a:p>
      </dgm:t>
    </dgm:pt>
    <dgm:pt modelId="{2FEE24CD-DE3F-4B82-B2D6-D1F7126FFDC7}">
      <dgm:prSet/>
      <dgm:spPr/>
      <dgm:t>
        <a:bodyPr/>
        <a:lstStyle/>
        <a:p>
          <a:r>
            <a:rPr lang="es-MX"/>
            <a:t>Filtración de artículos por sección departamental.</a:t>
          </a:r>
          <a:endParaRPr lang="en-US"/>
        </a:p>
      </dgm:t>
    </dgm:pt>
    <dgm:pt modelId="{0FEBFAA7-6082-4BE0-AE1B-7CF21485E025}" type="parTrans" cxnId="{11D4F989-5CA1-4F9A-8369-6CFA620DEB90}">
      <dgm:prSet/>
      <dgm:spPr/>
      <dgm:t>
        <a:bodyPr/>
        <a:lstStyle/>
        <a:p>
          <a:endParaRPr lang="en-US"/>
        </a:p>
      </dgm:t>
    </dgm:pt>
    <dgm:pt modelId="{613790A3-9F8D-4CC3-A3BF-21CB3E6B38AF}" type="sibTrans" cxnId="{11D4F989-5CA1-4F9A-8369-6CFA620DEB90}">
      <dgm:prSet/>
      <dgm:spPr/>
      <dgm:t>
        <a:bodyPr/>
        <a:lstStyle/>
        <a:p>
          <a:endParaRPr lang="en-US"/>
        </a:p>
      </dgm:t>
    </dgm:pt>
    <dgm:pt modelId="{01B421F0-83DF-4B16-AF6D-25BCEB3E6E0B}">
      <dgm:prSet/>
      <dgm:spPr/>
      <dgm:t>
        <a:bodyPr/>
        <a:lstStyle/>
        <a:p>
          <a:r>
            <a:rPr lang="es-MX"/>
            <a:t>Video como hacer el pedido.</a:t>
          </a:r>
          <a:endParaRPr lang="en-US"/>
        </a:p>
      </dgm:t>
    </dgm:pt>
    <dgm:pt modelId="{C444522A-D58D-4FDD-B10D-E88014E78C5F}" type="parTrans" cxnId="{3B8526D1-0DFB-4399-8D7D-4D1003A53248}">
      <dgm:prSet/>
      <dgm:spPr/>
      <dgm:t>
        <a:bodyPr/>
        <a:lstStyle/>
        <a:p>
          <a:endParaRPr lang="en-US"/>
        </a:p>
      </dgm:t>
    </dgm:pt>
    <dgm:pt modelId="{BB5B155F-C997-4671-B94E-B0BA8982BADC}" type="sibTrans" cxnId="{3B8526D1-0DFB-4399-8D7D-4D1003A53248}">
      <dgm:prSet/>
      <dgm:spPr/>
      <dgm:t>
        <a:bodyPr/>
        <a:lstStyle/>
        <a:p>
          <a:endParaRPr lang="en-US"/>
        </a:p>
      </dgm:t>
    </dgm:pt>
    <dgm:pt modelId="{0CFDCD8E-2CDA-4C6D-B385-DC73A34100CD}">
      <dgm:prSet/>
      <dgm:spPr/>
      <dgm:t>
        <a:bodyPr/>
        <a:lstStyle/>
        <a:p>
          <a:r>
            <a:rPr lang="es-MX"/>
            <a:t>Sección consulta de envíos gratis.</a:t>
          </a:r>
          <a:endParaRPr lang="en-US"/>
        </a:p>
      </dgm:t>
    </dgm:pt>
    <dgm:pt modelId="{1158D66C-E405-4BD3-A71C-6FCEA3564A79}" type="parTrans" cxnId="{063F8D8B-19EB-425E-86D0-9E40D61EEFF9}">
      <dgm:prSet/>
      <dgm:spPr/>
      <dgm:t>
        <a:bodyPr/>
        <a:lstStyle/>
        <a:p>
          <a:endParaRPr lang="en-US"/>
        </a:p>
      </dgm:t>
    </dgm:pt>
    <dgm:pt modelId="{6EF4FEF4-3754-43BD-9ECD-1BE91EFFE17D}" type="sibTrans" cxnId="{063F8D8B-19EB-425E-86D0-9E40D61EEFF9}">
      <dgm:prSet/>
      <dgm:spPr/>
      <dgm:t>
        <a:bodyPr/>
        <a:lstStyle/>
        <a:p>
          <a:endParaRPr lang="en-US"/>
        </a:p>
      </dgm:t>
    </dgm:pt>
    <dgm:pt modelId="{5ABD22E3-0D54-4B7A-9943-A1CC23C651EE}">
      <dgm:prSet/>
      <dgm:spPr/>
      <dgm:t>
        <a:bodyPr/>
        <a:lstStyle/>
        <a:p>
          <a:r>
            <a:rPr lang="es-MX"/>
            <a:t>Sección costo de envíos.</a:t>
          </a:r>
          <a:endParaRPr lang="en-US"/>
        </a:p>
      </dgm:t>
    </dgm:pt>
    <dgm:pt modelId="{B4235E19-3EF2-490B-9152-1B24A3DCFD8D}" type="parTrans" cxnId="{8474313C-0198-49A5-8788-AA2E57CE5E04}">
      <dgm:prSet/>
      <dgm:spPr/>
      <dgm:t>
        <a:bodyPr/>
        <a:lstStyle/>
        <a:p>
          <a:endParaRPr lang="en-US"/>
        </a:p>
      </dgm:t>
    </dgm:pt>
    <dgm:pt modelId="{24D5EE80-FC86-4B8D-AFA8-3140416E0D38}" type="sibTrans" cxnId="{8474313C-0198-49A5-8788-AA2E57CE5E04}">
      <dgm:prSet/>
      <dgm:spPr/>
      <dgm:t>
        <a:bodyPr/>
        <a:lstStyle/>
        <a:p>
          <a:endParaRPr lang="en-US"/>
        </a:p>
      </dgm:t>
    </dgm:pt>
    <dgm:pt modelId="{85AA2BBE-E045-4628-95ED-EFFC1D5371D3}">
      <dgm:prSet/>
      <dgm:spPr/>
      <dgm:t>
        <a:bodyPr/>
        <a:lstStyle/>
        <a:p>
          <a:r>
            <a:rPr lang="es-MX"/>
            <a:t>Toma y edición de fotografías de todos los productos en tienda.</a:t>
          </a:r>
          <a:endParaRPr lang="en-US"/>
        </a:p>
      </dgm:t>
    </dgm:pt>
    <dgm:pt modelId="{0CF40E09-E766-48EB-A24D-E209E0355D6E}" type="parTrans" cxnId="{6BF7C88F-48DE-4C10-8742-76F1E2F129CE}">
      <dgm:prSet/>
      <dgm:spPr/>
      <dgm:t>
        <a:bodyPr/>
        <a:lstStyle/>
        <a:p>
          <a:endParaRPr lang="en-US"/>
        </a:p>
      </dgm:t>
    </dgm:pt>
    <dgm:pt modelId="{F9F7F843-ACC4-49C6-89E6-5AFD6E568860}" type="sibTrans" cxnId="{6BF7C88F-48DE-4C10-8742-76F1E2F129CE}">
      <dgm:prSet/>
      <dgm:spPr/>
      <dgm:t>
        <a:bodyPr/>
        <a:lstStyle/>
        <a:p>
          <a:endParaRPr lang="en-US"/>
        </a:p>
      </dgm:t>
    </dgm:pt>
    <dgm:pt modelId="{E9C46E4B-14B1-4F91-B756-AB6CB8935849}">
      <dgm:prSet/>
      <dgm:spPr/>
      <dgm:t>
        <a:bodyPr/>
        <a:lstStyle/>
        <a:p>
          <a:r>
            <a:rPr lang="es-MX"/>
            <a:t>Base de datos de imágenes y descripciones de artículos.</a:t>
          </a:r>
          <a:endParaRPr lang="en-US"/>
        </a:p>
      </dgm:t>
    </dgm:pt>
    <dgm:pt modelId="{7392A007-91DD-4A2D-A2D1-DAE8C765C224}" type="parTrans" cxnId="{B5012BAD-3737-4D39-B711-C5F23DFA1404}">
      <dgm:prSet/>
      <dgm:spPr/>
      <dgm:t>
        <a:bodyPr/>
        <a:lstStyle/>
        <a:p>
          <a:endParaRPr lang="en-US"/>
        </a:p>
      </dgm:t>
    </dgm:pt>
    <dgm:pt modelId="{AB9B3789-F8CB-43D4-9968-07DF00D6B873}" type="sibTrans" cxnId="{B5012BAD-3737-4D39-B711-C5F23DFA1404}">
      <dgm:prSet/>
      <dgm:spPr/>
      <dgm:t>
        <a:bodyPr/>
        <a:lstStyle/>
        <a:p>
          <a:endParaRPr lang="en-US"/>
        </a:p>
      </dgm:t>
    </dgm:pt>
    <dgm:pt modelId="{E0A9BE4F-3D39-4CA2-8588-DFB0E2BC974A}">
      <dgm:prSet/>
      <dgm:spPr/>
      <dgm:t>
        <a:bodyPr/>
        <a:lstStyle/>
        <a:p>
          <a:r>
            <a:rPr lang="es-MX"/>
            <a:t>Capacitación a personal.</a:t>
          </a:r>
          <a:endParaRPr lang="en-US"/>
        </a:p>
      </dgm:t>
    </dgm:pt>
    <dgm:pt modelId="{EF8612D1-21F9-4470-BF1F-B6A8F60F974A}" type="parTrans" cxnId="{279AB7EB-92B8-4DF6-917A-199A68A2AC52}">
      <dgm:prSet/>
      <dgm:spPr/>
      <dgm:t>
        <a:bodyPr/>
        <a:lstStyle/>
        <a:p>
          <a:endParaRPr lang="en-US"/>
        </a:p>
      </dgm:t>
    </dgm:pt>
    <dgm:pt modelId="{75C33994-7252-40A2-A469-A8FB83FD937E}" type="sibTrans" cxnId="{279AB7EB-92B8-4DF6-917A-199A68A2AC52}">
      <dgm:prSet/>
      <dgm:spPr/>
      <dgm:t>
        <a:bodyPr/>
        <a:lstStyle/>
        <a:p>
          <a:endParaRPr lang="en-US"/>
        </a:p>
      </dgm:t>
    </dgm:pt>
    <dgm:pt modelId="{71A1F0B1-B01A-4E39-A77F-5137E212C623}">
      <dgm:prSet/>
      <dgm:spPr/>
      <dgm:t>
        <a:bodyPr/>
        <a:lstStyle/>
        <a:p>
          <a:r>
            <a:rPr lang="es-MX"/>
            <a:t>Dependiendo del cliente: Ayuda con la logística de seguimiento de una orden de compra.</a:t>
          </a:r>
          <a:endParaRPr lang="en-US"/>
        </a:p>
      </dgm:t>
    </dgm:pt>
    <dgm:pt modelId="{8D58D368-75F3-4BF9-A17B-680E8067EF0E}" type="parTrans" cxnId="{FBA5BF86-FA6F-4A3A-9297-24AB4E6A3177}">
      <dgm:prSet/>
      <dgm:spPr/>
      <dgm:t>
        <a:bodyPr/>
        <a:lstStyle/>
        <a:p>
          <a:endParaRPr lang="en-US"/>
        </a:p>
      </dgm:t>
    </dgm:pt>
    <dgm:pt modelId="{5965911A-8042-4DFE-AD7E-0A81A85D4D7B}" type="sibTrans" cxnId="{FBA5BF86-FA6F-4A3A-9297-24AB4E6A3177}">
      <dgm:prSet/>
      <dgm:spPr/>
      <dgm:t>
        <a:bodyPr/>
        <a:lstStyle/>
        <a:p>
          <a:endParaRPr lang="en-US"/>
        </a:p>
      </dgm:t>
    </dgm:pt>
    <dgm:pt modelId="{A4B97824-2977-4B2E-ABC6-B80DA3EB1CFB}">
      <dgm:prSet/>
      <dgm:spPr/>
      <dgm:t>
        <a:bodyPr/>
        <a:lstStyle/>
        <a:p>
          <a:r>
            <a:rPr lang="es-MX"/>
            <a:t>Dominio propio (ejemplo: </a:t>
          </a:r>
          <a:r>
            <a:rPr lang="es-MX">
              <a:hlinkClick xmlns:r="http://schemas.openxmlformats.org/officeDocument/2006/relationships" r:id="rId1"/>
            </a:rPr>
            <a:t>www.bodegadonmiguel.com.mx</a:t>
          </a:r>
          <a:r>
            <a:rPr lang="es-MX"/>
            <a:t>)</a:t>
          </a:r>
          <a:endParaRPr lang="en-US"/>
        </a:p>
      </dgm:t>
    </dgm:pt>
    <dgm:pt modelId="{084A99EF-0D51-4E0C-B3D4-F715D57F80A8}" type="parTrans" cxnId="{47370169-9AFF-4EA7-A3D5-DF79868C8E45}">
      <dgm:prSet/>
      <dgm:spPr/>
      <dgm:t>
        <a:bodyPr/>
        <a:lstStyle/>
        <a:p>
          <a:endParaRPr lang="en-US"/>
        </a:p>
      </dgm:t>
    </dgm:pt>
    <dgm:pt modelId="{651E53A1-59DC-4E66-BCDD-E9F3ECED0C21}" type="sibTrans" cxnId="{47370169-9AFF-4EA7-A3D5-DF79868C8E45}">
      <dgm:prSet/>
      <dgm:spPr/>
      <dgm:t>
        <a:bodyPr/>
        <a:lstStyle/>
        <a:p>
          <a:endParaRPr lang="en-US"/>
        </a:p>
      </dgm:t>
    </dgm:pt>
    <dgm:pt modelId="{D68F2C3F-130A-4646-A06F-7A9B43CD8659}">
      <dgm:prSet/>
      <dgm:spPr/>
      <dgm:t>
        <a:bodyPr/>
        <a:lstStyle/>
        <a:p>
          <a:r>
            <a:rPr lang="es-MX"/>
            <a:t>Puesta en marcha en internet.</a:t>
          </a:r>
          <a:endParaRPr lang="en-US"/>
        </a:p>
      </dgm:t>
    </dgm:pt>
    <dgm:pt modelId="{97570572-2249-42DB-BEC5-3420147372C3}" type="parTrans" cxnId="{DBD875B9-758C-4BD2-A721-7E0DF0B9E386}">
      <dgm:prSet/>
      <dgm:spPr/>
      <dgm:t>
        <a:bodyPr/>
        <a:lstStyle/>
        <a:p>
          <a:endParaRPr lang="en-US"/>
        </a:p>
      </dgm:t>
    </dgm:pt>
    <dgm:pt modelId="{A8ADC22E-BDFE-4A8F-813E-E229AE170D56}" type="sibTrans" cxnId="{DBD875B9-758C-4BD2-A721-7E0DF0B9E386}">
      <dgm:prSet/>
      <dgm:spPr/>
      <dgm:t>
        <a:bodyPr/>
        <a:lstStyle/>
        <a:p>
          <a:endParaRPr lang="en-US"/>
        </a:p>
      </dgm:t>
    </dgm:pt>
    <dgm:pt modelId="{05C4515C-B0F0-41C1-9A14-234B7AE9C312}">
      <dgm:prSet/>
      <dgm:spPr/>
      <dgm:t>
        <a:bodyPr/>
        <a:lstStyle/>
        <a:p>
          <a:r>
            <a:rPr lang="es-MX"/>
            <a:t>Mantenimiento de tienda en línea.</a:t>
          </a:r>
          <a:endParaRPr lang="en-US"/>
        </a:p>
      </dgm:t>
    </dgm:pt>
    <dgm:pt modelId="{34A813D4-CCDD-43C0-9398-D7B6504205C4}" type="parTrans" cxnId="{AAA9FA28-849E-4243-96AA-544BC9900129}">
      <dgm:prSet/>
      <dgm:spPr/>
      <dgm:t>
        <a:bodyPr/>
        <a:lstStyle/>
        <a:p>
          <a:endParaRPr lang="en-US"/>
        </a:p>
      </dgm:t>
    </dgm:pt>
    <dgm:pt modelId="{708829ED-B846-4248-95D7-B98FA12A36A4}" type="sibTrans" cxnId="{AAA9FA28-849E-4243-96AA-544BC9900129}">
      <dgm:prSet/>
      <dgm:spPr/>
      <dgm:t>
        <a:bodyPr/>
        <a:lstStyle/>
        <a:p>
          <a:endParaRPr lang="en-US"/>
        </a:p>
      </dgm:t>
    </dgm:pt>
    <dgm:pt modelId="{BE51F77D-8286-4A07-AEA0-F3F136429132}">
      <dgm:prSet/>
      <dgm:spPr/>
      <dgm:t>
        <a:bodyPr/>
        <a:lstStyle/>
        <a:p>
          <a:r>
            <a:rPr lang="es-MX"/>
            <a:t>Pruebas de funcionamiento.</a:t>
          </a:r>
          <a:endParaRPr lang="en-US"/>
        </a:p>
      </dgm:t>
    </dgm:pt>
    <dgm:pt modelId="{16250A45-502A-49AD-B7D7-E7536F42A944}" type="parTrans" cxnId="{772D5B8D-A215-4198-B5F2-3BB7FB603D47}">
      <dgm:prSet/>
      <dgm:spPr/>
      <dgm:t>
        <a:bodyPr/>
        <a:lstStyle/>
        <a:p>
          <a:endParaRPr lang="en-US"/>
        </a:p>
      </dgm:t>
    </dgm:pt>
    <dgm:pt modelId="{0710720C-B613-4BD9-939C-CF1B72BC5CF4}" type="sibTrans" cxnId="{772D5B8D-A215-4198-B5F2-3BB7FB603D47}">
      <dgm:prSet/>
      <dgm:spPr/>
      <dgm:t>
        <a:bodyPr/>
        <a:lstStyle/>
        <a:p>
          <a:endParaRPr lang="en-US"/>
        </a:p>
      </dgm:t>
    </dgm:pt>
    <dgm:pt modelId="{D7890F3E-5AC9-4976-9255-73CC53CB1B57}">
      <dgm:prSet/>
      <dgm:spPr/>
      <dgm:t>
        <a:bodyPr/>
        <a:lstStyle/>
        <a:p>
          <a:r>
            <a:rPr lang="es-MX"/>
            <a:t>Corrección de errores.</a:t>
          </a:r>
          <a:endParaRPr lang="en-US"/>
        </a:p>
      </dgm:t>
    </dgm:pt>
    <dgm:pt modelId="{A4D96473-9E91-4E1E-BA8A-293D2BF37760}" type="parTrans" cxnId="{F8D121FD-428E-4117-8918-71E124D3064D}">
      <dgm:prSet/>
      <dgm:spPr/>
      <dgm:t>
        <a:bodyPr/>
        <a:lstStyle/>
        <a:p>
          <a:endParaRPr lang="en-US"/>
        </a:p>
      </dgm:t>
    </dgm:pt>
    <dgm:pt modelId="{7909E78F-CBB7-4993-BFE5-FC769D4CAF62}" type="sibTrans" cxnId="{F8D121FD-428E-4117-8918-71E124D3064D}">
      <dgm:prSet/>
      <dgm:spPr/>
      <dgm:t>
        <a:bodyPr/>
        <a:lstStyle/>
        <a:p>
          <a:endParaRPr lang="en-US"/>
        </a:p>
      </dgm:t>
    </dgm:pt>
    <dgm:pt modelId="{134325BC-E7A5-43EE-9F6F-75EE3816A84A}">
      <dgm:prSet/>
      <dgm:spPr/>
      <dgm:t>
        <a:bodyPr/>
        <a:lstStyle/>
        <a:p>
          <a:r>
            <a:rPr lang="es-MX"/>
            <a:t>Merecedores de actualizaciones futuras.</a:t>
          </a:r>
          <a:endParaRPr lang="en-US"/>
        </a:p>
      </dgm:t>
    </dgm:pt>
    <dgm:pt modelId="{BD918007-2FA3-4DFE-BDAD-28B80F730C81}" type="parTrans" cxnId="{1E134B43-BD59-4195-AEBE-D1388964ABCB}">
      <dgm:prSet/>
      <dgm:spPr/>
      <dgm:t>
        <a:bodyPr/>
        <a:lstStyle/>
        <a:p>
          <a:endParaRPr lang="en-US"/>
        </a:p>
      </dgm:t>
    </dgm:pt>
    <dgm:pt modelId="{F3DF2CD3-E452-4E67-A3E6-E6063A9F2750}" type="sibTrans" cxnId="{1E134B43-BD59-4195-AEBE-D1388964ABCB}">
      <dgm:prSet/>
      <dgm:spPr/>
      <dgm:t>
        <a:bodyPr/>
        <a:lstStyle/>
        <a:p>
          <a:endParaRPr lang="en-US"/>
        </a:p>
      </dgm:t>
    </dgm:pt>
    <dgm:pt modelId="{624A27CE-9552-4554-A0D8-24B637EF25CF}">
      <dgm:prSet/>
      <dgm:spPr/>
      <dgm:t>
        <a:bodyPr/>
        <a:lstStyle/>
        <a:p>
          <a:r>
            <a:rPr lang="es-MX"/>
            <a:t>Atención directa e inmediata a problemas detectados.</a:t>
          </a:r>
          <a:endParaRPr lang="en-US"/>
        </a:p>
      </dgm:t>
    </dgm:pt>
    <dgm:pt modelId="{A75E63F6-CE37-49DB-83DE-F9847EF18104}" type="parTrans" cxnId="{AA36AC8E-5DE4-4A36-8F9E-72EBD97D26B8}">
      <dgm:prSet/>
      <dgm:spPr/>
      <dgm:t>
        <a:bodyPr/>
        <a:lstStyle/>
        <a:p>
          <a:endParaRPr lang="en-US"/>
        </a:p>
      </dgm:t>
    </dgm:pt>
    <dgm:pt modelId="{FE401B38-7199-48E5-B92D-C2366D66663E}" type="sibTrans" cxnId="{AA36AC8E-5DE4-4A36-8F9E-72EBD97D26B8}">
      <dgm:prSet/>
      <dgm:spPr/>
      <dgm:t>
        <a:bodyPr/>
        <a:lstStyle/>
        <a:p>
          <a:endParaRPr lang="en-US"/>
        </a:p>
      </dgm:t>
    </dgm:pt>
    <dgm:pt modelId="{E1C4A71B-78FA-4297-B863-75D8C83D8574}" type="pres">
      <dgm:prSet presAssocID="{354397E8-1C0D-4073-9D72-4C9F3FA5C66D}" presName="Name0" presStyleCnt="0">
        <dgm:presLayoutVars>
          <dgm:dir/>
          <dgm:resizeHandles val="exact"/>
        </dgm:presLayoutVars>
      </dgm:prSet>
      <dgm:spPr/>
    </dgm:pt>
    <dgm:pt modelId="{B9CC955C-BE2F-4717-9356-B8DAAC616F37}" type="pres">
      <dgm:prSet presAssocID="{049E7E70-2DDB-4CAD-BE7F-48A2E7520EED}" presName="node" presStyleLbl="node1" presStyleIdx="0" presStyleCnt="20">
        <dgm:presLayoutVars>
          <dgm:bulletEnabled val="1"/>
        </dgm:presLayoutVars>
      </dgm:prSet>
      <dgm:spPr/>
    </dgm:pt>
    <dgm:pt modelId="{0BACCAC2-E74E-4E09-B819-2919D812E9BD}" type="pres">
      <dgm:prSet presAssocID="{DB8389CF-50FA-4FA3-9AC3-136BFA781A6B}" presName="sibTrans" presStyleLbl="sibTrans1D1" presStyleIdx="0" presStyleCnt="19"/>
      <dgm:spPr/>
    </dgm:pt>
    <dgm:pt modelId="{B896D423-3E96-46A5-92C6-B6D3AD273036}" type="pres">
      <dgm:prSet presAssocID="{DB8389CF-50FA-4FA3-9AC3-136BFA781A6B}" presName="connectorText" presStyleLbl="sibTrans1D1" presStyleIdx="0" presStyleCnt="19"/>
      <dgm:spPr/>
    </dgm:pt>
    <dgm:pt modelId="{A0D5FAF5-8C97-4354-9DE8-6FE2D4C57216}" type="pres">
      <dgm:prSet presAssocID="{DCD41C92-A552-4439-B810-09484FDA6B0B}" presName="node" presStyleLbl="node1" presStyleIdx="1" presStyleCnt="20">
        <dgm:presLayoutVars>
          <dgm:bulletEnabled val="1"/>
        </dgm:presLayoutVars>
      </dgm:prSet>
      <dgm:spPr/>
    </dgm:pt>
    <dgm:pt modelId="{5ACA365B-6B5C-4D51-B0A5-09B5AE5FF553}" type="pres">
      <dgm:prSet presAssocID="{54230B85-236F-49EA-88BA-15A21FB0D075}" presName="sibTrans" presStyleLbl="sibTrans1D1" presStyleIdx="1" presStyleCnt="19"/>
      <dgm:spPr/>
    </dgm:pt>
    <dgm:pt modelId="{36DBBA28-DF86-4F07-8CAA-63050C250436}" type="pres">
      <dgm:prSet presAssocID="{54230B85-236F-49EA-88BA-15A21FB0D075}" presName="connectorText" presStyleLbl="sibTrans1D1" presStyleIdx="1" presStyleCnt="19"/>
      <dgm:spPr/>
    </dgm:pt>
    <dgm:pt modelId="{7A44710B-4853-4E4E-A83C-1793977573E8}" type="pres">
      <dgm:prSet presAssocID="{ADFBA7A8-D5AF-45AF-9C3C-EB0A14F52CA5}" presName="node" presStyleLbl="node1" presStyleIdx="2" presStyleCnt="20">
        <dgm:presLayoutVars>
          <dgm:bulletEnabled val="1"/>
        </dgm:presLayoutVars>
      </dgm:prSet>
      <dgm:spPr/>
    </dgm:pt>
    <dgm:pt modelId="{74CFB074-2400-4D0A-86C1-7097786D2493}" type="pres">
      <dgm:prSet presAssocID="{91E12E6B-C82B-4EF0-BCD7-853112B2B76A}" presName="sibTrans" presStyleLbl="sibTrans1D1" presStyleIdx="2" presStyleCnt="19"/>
      <dgm:spPr/>
    </dgm:pt>
    <dgm:pt modelId="{125426A6-8CE9-4B05-88CE-FC9ADE60A365}" type="pres">
      <dgm:prSet presAssocID="{91E12E6B-C82B-4EF0-BCD7-853112B2B76A}" presName="connectorText" presStyleLbl="sibTrans1D1" presStyleIdx="2" presStyleCnt="19"/>
      <dgm:spPr/>
    </dgm:pt>
    <dgm:pt modelId="{110B546D-9FF2-494B-946B-6493D57B3EEA}" type="pres">
      <dgm:prSet presAssocID="{4C77108B-1F1D-4368-80F1-F810C9D38C24}" presName="node" presStyleLbl="node1" presStyleIdx="3" presStyleCnt="20">
        <dgm:presLayoutVars>
          <dgm:bulletEnabled val="1"/>
        </dgm:presLayoutVars>
      </dgm:prSet>
      <dgm:spPr/>
    </dgm:pt>
    <dgm:pt modelId="{CC8BB783-EBA0-4D41-9349-CCA28AEDDFE5}" type="pres">
      <dgm:prSet presAssocID="{BD3A6F00-83B6-485F-BA97-5231033D3676}" presName="sibTrans" presStyleLbl="sibTrans1D1" presStyleIdx="3" presStyleCnt="19"/>
      <dgm:spPr/>
    </dgm:pt>
    <dgm:pt modelId="{9D29B601-7BA9-409C-A237-96071C4F884A}" type="pres">
      <dgm:prSet presAssocID="{BD3A6F00-83B6-485F-BA97-5231033D3676}" presName="connectorText" presStyleLbl="sibTrans1D1" presStyleIdx="3" presStyleCnt="19"/>
      <dgm:spPr/>
    </dgm:pt>
    <dgm:pt modelId="{FC0EAF20-8E17-4DCC-B48F-9D8770D76E64}" type="pres">
      <dgm:prSet presAssocID="{BB2988D9-8EE5-49B9-BC00-B367A61E9E0B}" presName="node" presStyleLbl="node1" presStyleIdx="4" presStyleCnt="20">
        <dgm:presLayoutVars>
          <dgm:bulletEnabled val="1"/>
        </dgm:presLayoutVars>
      </dgm:prSet>
      <dgm:spPr/>
    </dgm:pt>
    <dgm:pt modelId="{5A7FF82F-B5E1-4FFF-9BAA-992B39086001}" type="pres">
      <dgm:prSet presAssocID="{5637AC4F-8166-4F6E-8962-F594DFBFFD4D}" presName="sibTrans" presStyleLbl="sibTrans1D1" presStyleIdx="4" presStyleCnt="19"/>
      <dgm:spPr/>
    </dgm:pt>
    <dgm:pt modelId="{1CB5AF0F-549A-4D20-9802-264340708551}" type="pres">
      <dgm:prSet presAssocID="{5637AC4F-8166-4F6E-8962-F594DFBFFD4D}" presName="connectorText" presStyleLbl="sibTrans1D1" presStyleIdx="4" presStyleCnt="19"/>
      <dgm:spPr/>
    </dgm:pt>
    <dgm:pt modelId="{F0E935AE-38C7-42DF-A01B-B375DA043AFD}" type="pres">
      <dgm:prSet presAssocID="{2FEE24CD-DE3F-4B82-B2D6-D1F7126FFDC7}" presName="node" presStyleLbl="node1" presStyleIdx="5" presStyleCnt="20">
        <dgm:presLayoutVars>
          <dgm:bulletEnabled val="1"/>
        </dgm:presLayoutVars>
      </dgm:prSet>
      <dgm:spPr/>
    </dgm:pt>
    <dgm:pt modelId="{62D56C67-F90C-4ECA-A137-615ADFA4605C}" type="pres">
      <dgm:prSet presAssocID="{613790A3-9F8D-4CC3-A3BF-21CB3E6B38AF}" presName="sibTrans" presStyleLbl="sibTrans1D1" presStyleIdx="5" presStyleCnt="19"/>
      <dgm:spPr/>
    </dgm:pt>
    <dgm:pt modelId="{1862BCB5-6416-4927-B570-1EDA09E01793}" type="pres">
      <dgm:prSet presAssocID="{613790A3-9F8D-4CC3-A3BF-21CB3E6B38AF}" presName="connectorText" presStyleLbl="sibTrans1D1" presStyleIdx="5" presStyleCnt="19"/>
      <dgm:spPr/>
    </dgm:pt>
    <dgm:pt modelId="{A3853E6F-3CE0-4058-869A-59EF4E23D3EE}" type="pres">
      <dgm:prSet presAssocID="{01B421F0-83DF-4B16-AF6D-25BCEB3E6E0B}" presName="node" presStyleLbl="node1" presStyleIdx="6" presStyleCnt="20">
        <dgm:presLayoutVars>
          <dgm:bulletEnabled val="1"/>
        </dgm:presLayoutVars>
      </dgm:prSet>
      <dgm:spPr/>
    </dgm:pt>
    <dgm:pt modelId="{92A9AE8A-266C-4811-A070-43087DF28FCC}" type="pres">
      <dgm:prSet presAssocID="{BB5B155F-C997-4671-B94E-B0BA8982BADC}" presName="sibTrans" presStyleLbl="sibTrans1D1" presStyleIdx="6" presStyleCnt="19"/>
      <dgm:spPr/>
    </dgm:pt>
    <dgm:pt modelId="{04582B37-E63B-483D-B8AF-6E4D9321DB5D}" type="pres">
      <dgm:prSet presAssocID="{BB5B155F-C997-4671-B94E-B0BA8982BADC}" presName="connectorText" presStyleLbl="sibTrans1D1" presStyleIdx="6" presStyleCnt="19"/>
      <dgm:spPr/>
    </dgm:pt>
    <dgm:pt modelId="{F9E70498-D183-45D0-B4D0-97CA18D0472C}" type="pres">
      <dgm:prSet presAssocID="{0CFDCD8E-2CDA-4C6D-B385-DC73A34100CD}" presName="node" presStyleLbl="node1" presStyleIdx="7" presStyleCnt="20">
        <dgm:presLayoutVars>
          <dgm:bulletEnabled val="1"/>
        </dgm:presLayoutVars>
      </dgm:prSet>
      <dgm:spPr/>
    </dgm:pt>
    <dgm:pt modelId="{99A9B6DB-9CCC-4E3F-9BBE-02E6050A1520}" type="pres">
      <dgm:prSet presAssocID="{6EF4FEF4-3754-43BD-9ECD-1BE91EFFE17D}" presName="sibTrans" presStyleLbl="sibTrans1D1" presStyleIdx="7" presStyleCnt="19"/>
      <dgm:spPr/>
    </dgm:pt>
    <dgm:pt modelId="{17857FC5-338B-4755-93E1-7CF8341683B7}" type="pres">
      <dgm:prSet presAssocID="{6EF4FEF4-3754-43BD-9ECD-1BE91EFFE17D}" presName="connectorText" presStyleLbl="sibTrans1D1" presStyleIdx="7" presStyleCnt="19"/>
      <dgm:spPr/>
    </dgm:pt>
    <dgm:pt modelId="{9000D98B-CC6C-4218-AD64-C6F6E6CFE162}" type="pres">
      <dgm:prSet presAssocID="{5ABD22E3-0D54-4B7A-9943-A1CC23C651EE}" presName="node" presStyleLbl="node1" presStyleIdx="8" presStyleCnt="20">
        <dgm:presLayoutVars>
          <dgm:bulletEnabled val="1"/>
        </dgm:presLayoutVars>
      </dgm:prSet>
      <dgm:spPr/>
    </dgm:pt>
    <dgm:pt modelId="{922A5ABE-8490-4F6F-A9FA-B417D6901E22}" type="pres">
      <dgm:prSet presAssocID="{24D5EE80-FC86-4B8D-AFA8-3140416E0D38}" presName="sibTrans" presStyleLbl="sibTrans1D1" presStyleIdx="8" presStyleCnt="19"/>
      <dgm:spPr/>
    </dgm:pt>
    <dgm:pt modelId="{B8D68A92-6A2C-4F0A-B196-A734E1FBCB1C}" type="pres">
      <dgm:prSet presAssocID="{24D5EE80-FC86-4B8D-AFA8-3140416E0D38}" presName="connectorText" presStyleLbl="sibTrans1D1" presStyleIdx="8" presStyleCnt="19"/>
      <dgm:spPr/>
    </dgm:pt>
    <dgm:pt modelId="{6A93193B-A35E-4896-9EBA-16F3AC1EC2A9}" type="pres">
      <dgm:prSet presAssocID="{85AA2BBE-E045-4628-95ED-EFFC1D5371D3}" presName="node" presStyleLbl="node1" presStyleIdx="9" presStyleCnt="20">
        <dgm:presLayoutVars>
          <dgm:bulletEnabled val="1"/>
        </dgm:presLayoutVars>
      </dgm:prSet>
      <dgm:spPr/>
    </dgm:pt>
    <dgm:pt modelId="{904DEEDC-AA53-406A-8A62-123A5280AC41}" type="pres">
      <dgm:prSet presAssocID="{F9F7F843-ACC4-49C6-89E6-5AFD6E568860}" presName="sibTrans" presStyleLbl="sibTrans1D1" presStyleIdx="9" presStyleCnt="19"/>
      <dgm:spPr/>
    </dgm:pt>
    <dgm:pt modelId="{EA34B40D-F389-4E1F-B104-7007C74B4728}" type="pres">
      <dgm:prSet presAssocID="{F9F7F843-ACC4-49C6-89E6-5AFD6E568860}" presName="connectorText" presStyleLbl="sibTrans1D1" presStyleIdx="9" presStyleCnt="19"/>
      <dgm:spPr/>
    </dgm:pt>
    <dgm:pt modelId="{CBCF43AE-45B0-4D5B-BCFC-B68C4F437C23}" type="pres">
      <dgm:prSet presAssocID="{E9C46E4B-14B1-4F91-B756-AB6CB8935849}" presName="node" presStyleLbl="node1" presStyleIdx="10" presStyleCnt="20">
        <dgm:presLayoutVars>
          <dgm:bulletEnabled val="1"/>
        </dgm:presLayoutVars>
      </dgm:prSet>
      <dgm:spPr/>
    </dgm:pt>
    <dgm:pt modelId="{60631DA2-4B36-42B9-BC7D-C0E20789E4A6}" type="pres">
      <dgm:prSet presAssocID="{AB9B3789-F8CB-43D4-9968-07DF00D6B873}" presName="sibTrans" presStyleLbl="sibTrans1D1" presStyleIdx="10" presStyleCnt="19"/>
      <dgm:spPr/>
    </dgm:pt>
    <dgm:pt modelId="{0A21AC57-BF21-47C4-958F-97C852B5971A}" type="pres">
      <dgm:prSet presAssocID="{AB9B3789-F8CB-43D4-9968-07DF00D6B873}" presName="connectorText" presStyleLbl="sibTrans1D1" presStyleIdx="10" presStyleCnt="19"/>
      <dgm:spPr/>
    </dgm:pt>
    <dgm:pt modelId="{97BD50C4-E777-4D15-A871-B32A46661D4A}" type="pres">
      <dgm:prSet presAssocID="{E0A9BE4F-3D39-4CA2-8588-DFB0E2BC974A}" presName="node" presStyleLbl="node1" presStyleIdx="11" presStyleCnt="20">
        <dgm:presLayoutVars>
          <dgm:bulletEnabled val="1"/>
        </dgm:presLayoutVars>
      </dgm:prSet>
      <dgm:spPr/>
    </dgm:pt>
    <dgm:pt modelId="{FCFECBD4-486D-48B1-9D78-E5DD1074E00C}" type="pres">
      <dgm:prSet presAssocID="{75C33994-7252-40A2-A469-A8FB83FD937E}" presName="sibTrans" presStyleLbl="sibTrans1D1" presStyleIdx="11" presStyleCnt="19"/>
      <dgm:spPr/>
    </dgm:pt>
    <dgm:pt modelId="{05620CB7-6572-4DF1-8F0D-F2CA396D9F59}" type="pres">
      <dgm:prSet presAssocID="{75C33994-7252-40A2-A469-A8FB83FD937E}" presName="connectorText" presStyleLbl="sibTrans1D1" presStyleIdx="11" presStyleCnt="19"/>
      <dgm:spPr/>
    </dgm:pt>
    <dgm:pt modelId="{B4776B2B-0506-4356-9E9F-1986890F2B49}" type="pres">
      <dgm:prSet presAssocID="{71A1F0B1-B01A-4E39-A77F-5137E212C623}" presName="node" presStyleLbl="node1" presStyleIdx="12" presStyleCnt="20">
        <dgm:presLayoutVars>
          <dgm:bulletEnabled val="1"/>
        </dgm:presLayoutVars>
      </dgm:prSet>
      <dgm:spPr/>
    </dgm:pt>
    <dgm:pt modelId="{D6526A4D-7E60-47CF-85E6-5B5F3E5080F1}" type="pres">
      <dgm:prSet presAssocID="{5965911A-8042-4DFE-AD7E-0A81A85D4D7B}" presName="sibTrans" presStyleLbl="sibTrans1D1" presStyleIdx="12" presStyleCnt="19"/>
      <dgm:spPr/>
    </dgm:pt>
    <dgm:pt modelId="{763305A9-3FA8-4249-86D6-3E2465480C73}" type="pres">
      <dgm:prSet presAssocID="{5965911A-8042-4DFE-AD7E-0A81A85D4D7B}" presName="connectorText" presStyleLbl="sibTrans1D1" presStyleIdx="12" presStyleCnt="19"/>
      <dgm:spPr/>
    </dgm:pt>
    <dgm:pt modelId="{A51F8B23-6BE6-41FB-906C-22662D150722}" type="pres">
      <dgm:prSet presAssocID="{A4B97824-2977-4B2E-ABC6-B80DA3EB1CFB}" presName="node" presStyleLbl="node1" presStyleIdx="13" presStyleCnt="20">
        <dgm:presLayoutVars>
          <dgm:bulletEnabled val="1"/>
        </dgm:presLayoutVars>
      </dgm:prSet>
      <dgm:spPr/>
    </dgm:pt>
    <dgm:pt modelId="{187B4D46-D78C-4467-8D29-905D3F5727E2}" type="pres">
      <dgm:prSet presAssocID="{651E53A1-59DC-4E66-BCDD-E9F3ECED0C21}" presName="sibTrans" presStyleLbl="sibTrans1D1" presStyleIdx="13" presStyleCnt="19"/>
      <dgm:spPr/>
    </dgm:pt>
    <dgm:pt modelId="{5FE6B36C-9A4F-4BC2-859A-E5485853763C}" type="pres">
      <dgm:prSet presAssocID="{651E53A1-59DC-4E66-BCDD-E9F3ECED0C21}" presName="connectorText" presStyleLbl="sibTrans1D1" presStyleIdx="13" presStyleCnt="19"/>
      <dgm:spPr/>
    </dgm:pt>
    <dgm:pt modelId="{7DBA7C56-8312-42C1-A4FF-DCB8AC0051DE}" type="pres">
      <dgm:prSet presAssocID="{D68F2C3F-130A-4646-A06F-7A9B43CD8659}" presName="node" presStyleLbl="node1" presStyleIdx="14" presStyleCnt="20">
        <dgm:presLayoutVars>
          <dgm:bulletEnabled val="1"/>
        </dgm:presLayoutVars>
      </dgm:prSet>
      <dgm:spPr/>
    </dgm:pt>
    <dgm:pt modelId="{435B5E3C-529A-48F9-9BE1-EAD98ECFDC27}" type="pres">
      <dgm:prSet presAssocID="{A8ADC22E-BDFE-4A8F-813E-E229AE170D56}" presName="sibTrans" presStyleLbl="sibTrans1D1" presStyleIdx="14" presStyleCnt="19"/>
      <dgm:spPr/>
    </dgm:pt>
    <dgm:pt modelId="{7763F000-E9F4-4E32-9711-7DCCFBAAD729}" type="pres">
      <dgm:prSet presAssocID="{A8ADC22E-BDFE-4A8F-813E-E229AE170D56}" presName="connectorText" presStyleLbl="sibTrans1D1" presStyleIdx="14" presStyleCnt="19"/>
      <dgm:spPr/>
    </dgm:pt>
    <dgm:pt modelId="{E396FE83-F2D6-4588-B459-FBF80BE127B3}" type="pres">
      <dgm:prSet presAssocID="{05C4515C-B0F0-41C1-9A14-234B7AE9C312}" presName="node" presStyleLbl="node1" presStyleIdx="15" presStyleCnt="20">
        <dgm:presLayoutVars>
          <dgm:bulletEnabled val="1"/>
        </dgm:presLayoutVars>
      </dgm:prSet>
      <dgm:spPr/>
    </dgm:pt>
    <dgm:pt modelId="{CA3B6458-CE85-4FC4-BEEE-D683046BAD92}" type="pres">
      <dgm:prSet presAssocID="{708829ED-B846-4248-95D7-B98FA12A36A4}" presName="sibTrans" presStyleLbl="sibTrans1D1" presStyleIdx="15" presStyleCnt="19"/>
      <dgm:spPr/>
    </dgm:pt>
    <dgm:pt modelId="{35B8F474-8423-4B5E-AE82-C7EF8743EEF9}" type="pres">
      <dgm:prSet presAssocID="{708829ED-B846-4248-95D7-B98FA12A36A4}" presName="connectorText" presStyleLbl="sibTrans1D1" presStyleIdx="15" presStyleCnt="19"/>
      <dgm:spPr/>
    </dgm:pt>
    <dgm:pt modelId="{C7B07733-722B-4BF9-9B22-850C85F48D1E}" type="pres">
      <dgm:prSet presAssocID="{BE51F77D-8286-4A07-AEA0-F3F136429132}" presName="node" presStyleLbl="node1" presStyleIdx="16" presStyleCnt="20">
        <dgm:presLayoutVars>
          <dgm:bulletEnabled val="1"/>
        </dgm:presLayoutVars>
      </dgm:prSet>
      <dgm:spPr/>
    </dgm:pt>
    <dgm:pt modelId="{0C153793-9417-440C-BFF8-EAD7BE51B710}" type="pres">
      <dgm:prSet presAssocID="{0710720C-B613-4BD9-939C-CF1B72BC5CF4}" presName="sibTrans" presStyleLbl="sibTrans1D1" presStyleIdx="16" presStyleCnt="19"/>
      <dgm:spPr/>
    </dgm:pt>
    <dgm:pt modelId="{B0C92C1D-7B0C-49D4-995D-38F8DA52EF29}" type="pres">
      <dgm:prSet presAssocID="{0710720C-B613-4BD9-939C-CF1B72BC5CF4}" presName="connectorText" presStyleLbl="sibTrans1D1" presStyleIdx="16" presStyleCnt="19"/>
      <dgm:spPr/>
    </dgm:pt>
    <dgm:pt modelId="{69A8A0E4-3A0A-4155-A37F-45B3DD678C14}" type="pres">
      <dgm:prSet presAssocID="{D7890F3E-5AC9-4976-9255-73CC53CB1B57}" presName="node" presStyleLbl="node1" presStyleIdx="17" presStyleCnt="20">
        <dgm:presLayoutVars>
          <dgm:bulletEnabled val="1"/>
        </dgm:presLayoutVars>
      </dgm:prSet>
      <dgm:spPr/>
    </dgm:pt>
    <dgm:pt modelId="{B1B1B815-D76A-4F10-92E5-113DDEDDE8DB}" type="pres">
      <dgm:prSet presAssocID="{7909E78F-CBB7-4993-BFE5-FC769D4CAF62}" presName="sibTrans" presStyleLbl="sibTrans1D1" presStyleIdx="17" presStyleCnt="19"/>
      <dgm:spPr/>
    </dgm:pt>
    <dgm:pt modelId="{92B2239E-C44A-4770-91A0-891FB946ACF1}" type="pres">
      <dgm:prSet presAssocID="{7909E78F-CBB7-4993-BFE5-FC769D4CAF62}" presName="connectorText" presStyleLbl="sibTrans1D1" presStyleIdx="17" presStyleCnt="19"/>
      <dgm:spPr/>
    </dgm:pt>
    <dgm:pt modelId="{768EDEEF-4A79-4471-ABF2-AFF9BA078140}" type="pres">
      <dgm:prSet presAssocID="{134325BC-E7A5-43EE-9F6F-75EE3816A84A}" presName="node" presStyleLbl="node1" presStyleIdx="18" presStyleCnt="20">
        <dgm:presLayoutVars>
          <dgm:bulletEnabled val="1"/>
        </dgm:presLayoutVars>
      </dgm:prSet>
      <dgm:spPr/>
    </dgm:pt>
    <dgm:pt modelId="{879A2857-1069-4714-B4F3-800AF9988B42}" type="pres">
      <dgm:prSet presAssocID="{F3DF2CD3-E452-4E67-A3E6-E6063A9F2750}" presName="sibTrans" presStyleLbl="sibTrans1D1" presStyleIdx="18" presStyleCnt="19"/>
      <dgm:spPr/>
    </dgm:pt>
    <dgm:pt modelId="{39D1C5AC-B5E9-4B08-B0EB-7EAD75911252}" type="pres">
      <dgm:prSet presAssocID="{F3DF2CD3-E452-4E67-A3E6-E6063A9F2750}" presName="connectorText" presStyleLbl="sibTrans1D1" presStyleIdx="18" presStyleCnt="19"/>
      <dgm:spPr/>
    </dgm:pt>
    <dgm:pt modelId="{E405CEAB-1C9B-4F0A-AD6E-4DF675C330B0}" type="pres">
      <dgm:prSet presAssocID="{624A27CE-9552-4554-A0D8-24B637EF25CF}" presName="node" presStyleLbl="node1" presStyleIdx="19" presStyleCnt="20">
        <dgm:presLayoutVars>
          <dgm:bulletEnabled val="1"/>
        </dgm:presLayoutVars>
      </dgm:prSet>
      <dgm:spPr/>
    </dgm:pt>
  </dgm:ptLst>
  <dgm:cxnLst>
    <dgm:cxn modelId="{06537D07-850A-4F2A-B27F-75884D3E84B4}" type="presOf" srcId="{E0A9BE4F-3D39-4CA2-8588-DFB0E2BC974A}" destId="{97BD50C4-E777-4D15-A871-B32A46661D4A}" srcOrd="0" destOrd="0" presId="urn:microsoft.com/office/officeart/2016/7/layout/RepeatingBendingProcessNew"/>
    <dgm:cxn modelId="{5ACC280D-38EF-4B55-9563-6187DF1E7E53}" type="presOf" srcId="{DB8389CF-50FA-4FA3-9AC3-136BFA781A6B}" destId="{B896D423-3E96-46A5-92C6-B6D3AD273036}" srcOrd="1" destOrd="0" presId="urn:microsoft.com/office/officeart/2016/7/layout/RepeatingBendingProcessNew"/>
    <dgm:cxn modelId="{9CD56B0D-AEBC-4AB8-946A-4A7B98483469}" type="presOf" srcId="{05C4515C-B0F0-41C1-9A14-234B7AE9C312}" destId="{E396FE83-F2D6-4588-B459-FBF80BE127B3}" srcOrd="0" destOrd="0" presId="urn:microsoft.com/office/officeart/2016/7/layout/RepeatingBendingProcessNew"/>
    <dgm:cxn modelId="{CDA20211-DBD0-4AFC-9291-B1C59E7C4A1A}" type="presOf" srcId="{AB9B3789-F8CB-43D4-9968-07DF00D6B873}" destId="{0A21AC57-BF21-47C4-958F-97C852B5971A}" srcOrd="1" destOrd="0" presId="urn:microsoft.com/office/officeart/2016/7/layout/RepeatingBendingProcessNew"/>
    <dgm:cxn modelId="{0C54BD12-2EA9-40A9-8F9E-B77D1B9D81A7}" type="presOf" srcId="{134325BC-E7A5-43EE-9F6F-75EE3816A84A}" destId="{768EDEEF-4A79-4471-ABF2-AFF9BA078140}" srcOrd="0" destOrd="0" presId="urn:microsoft.com/office/officeart/2016/7/layout/RepeatingBendingProcessNew"/>
    <dgm:cxn modelId="{7DCF9515-1983-43A6-9612-41A0710FB0AA}" type="presOf" srcId="{85AA2BBE-E045-4628-95ED-EFFC1D5371D3}" destId="{6A93193B-A35E-4896-9EBA-16F3AC1EC2A9}" srcOrd="0" destOrd="0" presId="urn:microsoft.com/office/officeart/2016/7/layout/RepeatingBendingProcessNew"/>
    <dgm:cxn modelId="{E2069915-DC7F-44BA-9171-079373A038E7}" type="presOf" srcId="{BD3A6F00-83B6-485F-BA97-5231033D3676}" destId="{CC8BB783-EBA0-4D41-9349-CCA28AEDDFE5}" srcOrd="0" destOrd="0" presId="urn:microsoft.com/office/officeart/2016/7/layout/RepeatingBendingProcessNew"/>
    <dgm:cxn modelId="{FF847221-1DCA-485A-9A27-5D6DCA2EDADC}" type="presOf" srcId="{5965911A-8042-4DFE-AD7E-0A81A85D4D7B}" destId="{D6526A4D-7E60-47CF-85E6-5B5F3E5080F1}" srcOrd="0" destOrd="0" presId="urn:microsoft.com/office/officeart/2016/7/layout/RepeatingBendingProcessNew"/>
    <dgm:cxn modelId="{448F2423-4D78-40B8-AD26-00A714258FD6}" type="presOf" srcId="{BB5B155F-C997-4671-B94E-B0BA8982BADC}" destId="{92A9AE8A-266C-4811-A070-43087DF28FCC}" srcOrd="0" destOrd="0" presId="urn:microsoft.com/office/officeart/2016/7/layout/RepeatingBendingProcessNew"/>
    <dgm:cxn modelId="{33E86824-026D-47FE-A37F-D6C3002A1F50}" type="presOf" srcId="{6EF4FEF4-3754-43BD-9ECD-1BE91EFFE17D}" destId="{99A9B6DB-9CCC-4E3F-9BBE-02E6050A1520}" srcOrd="0" destOrd="0" presId="urn:microsoft.com/office/officeart/2016/7/layout/RepeatingBendingProcessNew"/>
    <dgm:cxn modelId="{A6913826-1E12-46A9-A2E8-015A337D43AB}" type="presOf" srcId="{01B421F0-83DF-4B16-AF6D-25BCEB3E6E0B}" destId="{A3853E6F-3CE0-4058-869A-59EF4E23D3EE}" srcOrd="0" destOrd="0" presId="urn:microsoft.com/office/officeart/2016/7/layout/RepeatingBendingProcessNew"/>
    <dgm:cxn modelId="{A9325D28-3428-4FC9-BCF6-2865E50A5429}" type="presOf" srcId="{54230B85-236F-49EA-88BA-15A21FB0D075}" destId="{36DBBA28-DF86-4F07-8CAA-63050C250436}" srcOrd="1" destOrd="0" presId="urn:microsoft.com/office/officeart/2016/7/layout/RepeatingBendingProcessNew"/>
    <dgm:cxn modelId="{67E88A28-F388-4857-B8A7-167CCC22BC02}" type="presOf" srcId="{E9C46E4B-14B1-4F91-B756-AB6CB8935849}" destId="{CBCF43AE-45B0-4D5B-BCFC-B68C4F437C23}" srcOrd="0" destOrd="0" presId="urn:microsoft.com/office/officeart/2016/7/layout/RepeatingBendingProcessNew"/>
    <dgm:cxn modelId="{AAA9FA28-849E-4243-96AA-544BC9900129}" srcId="{354397E8-1C0D-4073-9D72-4C9F3FA5C66D}" destId="{05C4515C-B0F0-41C1-9A14-234B7AE9C312}" srcOrd="15" destOrd="0" parTransId="{34A813D4-CCDD-43C0-9398-D7B6504205C4}" sibTransId="{708829ED-B846-4248-95D7-B98FA12A36A4}"/>
    <dgm:cxn modelId="{6DD6EA29-8A1F-445B-88EE-595DB841A1AB}" type="presOf" srcId="{DCD41C92-A552-4439-B810-09484FDA6B0B}" destId="{A0D5FAF5-8C97-4354-9DE8-6FE2D4C57216}" srcOrd="0" destOrd="0" presId="urn:microsoft.com/office/officeart/2016/7/layout/RepeatingBendingProcessNew"/>
    <dgm:cxn modelId="{69DA0B2F-9E50-49A6-BD7B-6619D2F4896C}" type="presOf" srcId="{4C77108B-1F1D-4368-80F1-F810C9D38C24}" destId="{110B546D-9FF2-494B-946B-6493D57B3EEA}" srcOrd="0" destOrd="0" presId="urn:microsoft.com/office/officeart/2016/7/layout/RepeatingBendingProcessNew"/>
    <dgm:cxn modelId="{90D6622F-E9DC-4C70-A620-6E7A640C41C5}" type="presOf" srcId="{D7890F3E-5AC9-4976-9255-73CC53CB1B57}" destId="{69A8A0E4-3A0A-4155-A37F-45B3DD678C14}" srcOrd="0" destOrd="0" presId="urn:microsoft.com/office/officeart/2016/7/layout/RepeatingBendingProcessNew"/>
    <dgm:cxn modelId="{E55EFD2F-4304-4C98-9702-F887D4FDD883}" type="presOf" srcId="{BB2988D9-8EE5-49B9-BC00-B367A61E9E0B}" destId="{FC0EAF20-8E17-4DCC-B48F-9D8770D76E64}" srcOrd="0" destOrd="0" presId="urn:microsoft.com/office/officeart/2016/7/layout/RepeatingBendingProcessNew"/>
    <dgm:cxn modelId="{CE1E9A31-C750-413A-B171-64CBE170DF02}" type="presOf" srcId="{F9F7F843-ACC4-49C6-89E6-5AFD6E568860}" destId="{904DEEDC-AA53-406A-8A62-123A5280AC41}" srcOrd="0" destOrd="0" presId="urn:microsoft.com/office/officeart/2016/7/layout/RepeatingBendingProcessNew"/>
    <dgm:cxn modelId="{4A131C32-6CA4-407C-A679-6633DEAD6043}" type="presOf" srcId="{ADFBA7A8-D5AF-45AF-9C3C-EB0A14F52CA5}" destId="{7A44710B-4853-4E4E-A83C-1793977573E8}" srcOrd="0" destOrd="0" presId="urn:microsoft.com/office/officeart/2016/7/layout/RepeatingBendingProcessNew"/>
    <dgm:cxn modelId="{8B891D36-952B-4D21-836B-864CF3A1E896}" type="presOf" srcId="{F9F7F843-ACC4-49C6-89E6-5AFD6E568860}" destId="{EA34B40D-F389-4E1F-B104-7007C74B4728}" srcOrd="1" destOrd="0" presId="urn:microsoft.com/office/officeart/2016/7/layout/RepeatingBendingProcessNew"/>
    <dgm:cxn modelId="{8474313C-0198-49A5-8788-AA2E57CE5E04}" srcId="{354397E8-1C0D-4073-9D72-4C9F3FA5C66D}" destId="{5ABD22E3-0D54-4B7A-9943-A1CC23C651EE}" srcOrd="8" destOrd="0" parTransId="{B4235E19-3EF2-490B-9152-1B24A3DCFD8D}" sibTransId="{24D5EE80-FC86-4B8D-AFA8-3140416E0D38}"/>
    <dgm:cxn modelId="{6B28413C-8AED-4BEF-AF09-EF2E1DCEAF06}" type="presOf" srcId="{A8ADC22E-BDFE-4A8F-813E-E229AE170D56}" destId="{7763F000-E9F4-4E32-9711-7DCCFBAAD729}" srcOrd="1" destOrd="0" presId="urn:microsoft.com/office/officeart/2016/7/layout/RepeatingBendingProcessNew"/>
    <dgm:cxn modelId="{AD6C2F5D-CBB6-4DD8-8555-80C9B6E1071D}" type="presOf" srcId="{5637AC4F-8166-4F6E-8962-F594DFBFFD4D}" destId="{1CB5AF0F-549A-4D20-9802-264340708551}" srcOrd="1" destOrd="0" presId="urn:microsoft.com/office/officeart/2016/7/layout/RepeatingBendingProcessNew"/>
    <dgm:cxn modelId="{AF5A6E61-EB60-4587-9502-1FD3970A7EE3}" type="presOf" srcId="{75C33994-7252-40A2-A469-A8FB83FD937E}" destId="{FCFECBD4-486D-48B1-9D78-E5DD1074E00C}" srcOrd="0" destOrd="0" presId="urn:microsoft.com/office/officeart/2016/7/layout/RepeatingBendingProcessNew"/>
    <dgm:cxn modelId="{ED845742-8CF3-4978-8CA5-B0EEEEC1701F}" type="presOf" srcId="{91E12E6B-C82B-4EF0-BCD7-853112B2B76A}" destId="{125426A6-8CE9-4B05-88CE-FC9ADE60A365}" srcOrd="1" destOrd="0" presId="urn:microsoft.com/office/officeart/2016/7/layout/RepeatingBendingProcessNew"/>
    <dgm:cxn modelId="{1E134B43-BD59-4195-AEBE-D1388964ABCB}" srcId="{354397E8-1C0D-4073-9D72-4C9F3FA5C66D}" destId="{134325BC-E7A5-43EE-9F6F-75EE3816A84A}" srcOrd="18" destOrd="0" parTransId="{BD918007-2FA3-4DFE-BDAD-28B80F730C81}" sibTransId="{F3DF2CD3-E452-4E67-A3E6-E6063A9F2750}"/>
    <dgm:cxn modelId="{6C92FC63-F215-4F31-AA6D-046B5C2D3EDD}" type="presOf" srcId="{613790A3-9F8D-4CC3-A3BF-21CB3E6B38AF}" destId="{62D56C67-F90C-4ECA-A137-615ADFA4605C}" srcOrd="0" destOrd="0" presId="urn:microsoft.com/office/officeart/2016/7/layout/RepeatingBendingProcessNew"/>
    <dgm:cxn modelId="{C9F66065-C681-44F4-AD14-CF70A8E47E13}" type="presOf" srcId="{5ABD22E3-0D54-4B7A-9943-A1CC23C651EE}" destId="{9000D98B-CC6C-4218-AD64-C6F6E6CFE162}" srcOrd="0" destOrd="0" presId="urn:microsoft.com/office/officeart/2016/7/layout/RepeatingBendingProcessNew"/>
    <dgm:cxn modelId="{6E1DD866-0A8C-467C-AC7B-B90C244DA8FD}" srcId="{354397E8-1C0D-4073-9D72-4C9F3FA5C66D}" destId="{ADFBA7A8-D5AF-45AF-9C3C-EB0A14F52CA5}" srcOrd="2" destOrd="0" parTransId="{DBAB5FB8-0AA0-4151-9800-FCC667B9EA6C}" sibTransId="{91E12E6B-C82B-4EF0-BCD7-853112B2B76A}"/>
    <dgm:cxn modelId="{47370169-9AFF-4EA7-A3D5-DF79868C8E45}" srcId="{354397E8-1C0D-4073-9D72-4C9F3FA5C66D}" destId="{A4B97824-2977-4B2E-ABC6-B80DA3EB1CFB}" srcOrd="13" destOrd="0" parTransId="{084A99EF-0D51-4E0C-B3D4-F715D57F80A8}" sibTransId="{651E53A1-59DC-4E66-BCDD-E9F3ECED0C21}"/>
    <dgm:cxn modelId="{2E9E7F6A-4187-497D-8FC5-FE8EFB7635B7}" type="presOf" srcId="{2FEE24CD-DE3F-4B82-B2D6-D1F7126FFDC7}" destId="{F0E935AE-38C7-42DF-A01B-B375DA043AFD}" srcOrd="0" destOrd="0" presId="urn:microsoft.com/office/officeart/2016/7/layout/RepeatingBendingProcessNew"/>
    <dgm:cxn modelId="{7017154C-1F97-4F5E-931B-136D40644F01}" type="presOf" srcId="{624A27CE-9552-4554-A0D8-24B637EF25CF}" destId="{E405CEAB-1C9B-4F0A-AD6E-4DF675C330B0}" srcOrd="0" destOrd="0" presId="urn:microsoft.com/office/officeart/2016/7/layout/RepeatingBendingProcessNew"/>
    <dgm:cxn modelId="{BFA87A6C-1964-4C95-AF09-BE2456442546}" type="presOf" srcId="{71A1F0B1-B01A-4E39-A77F-5137E212C623}" destId="{B4776B2B-0506-4356-9E9F-1986890F2B49}" srcOrd="0" destOrd="0" presId="urn:microsoft.com/office/officeart/2016/7/layout/RepeatingBendingProcessNew"/>
    <dgm:cxn modelId="{8B34384F-3A47-4878-BAB2-CBD2E2B9C9F1}" type="presOf" srcId="{54230B85-236F-49EA-88BA-15A21FB0D075}" destId="{5ACA365B-6B5C-4D51-B0A5-09B5AE5FF553}" srcOrd="0" destOrd="0" presId="urn:microsoft.com/office/officeart/2016/7/layout/RepeatingBendingProcessNew"/>
    <dgm:cxn modelId="{4FED1773-B0DA-4875-B2A3-7438AFE60C8B}" type="presOf" srcId="{7909E78F-CBB7-4993-BFE5-FC769D4CAF62}" destId="{92B2239E-C44A-4770-91A0-891FB946ACF1}" srcOrd="1" destOrd="0" presId="urn:microsoft.com/office/officeart/2016/7/layout/RepeatingBendingProcessNew"/>
    <dgm:cxn modelId="{C4891655-6340-441D-98AE-2078181EFB91}" type="presOf" srcId="{BB5B155F-C997-4671-B94E-B0BA8982BADC}" destId="{04582B37-E63B-483D-B8AF-6E4D9321DB5D}" srcOrd="1" destOrd="0" presId="urn:microsoft.com/office/officeart/2016/7/layout/RepeatingBendingProcessNew"/>
    <dgm:cxn modelId="{24999B58-D609-4E4D-B597-F5388E4F3A5D}" srcId="{354397E8-1C0D-4073-9D72-4C9F3FA5C66D}" destId="{049E7E70-2DDB-4CAD-BE7F-48A2E7520EED}" srcOrd="0" destOrd="0" parTransId="{FB177C8C-62CB-4D4E-9888-6B62E7AFC0B2}" sibTransId="{DB8389CF-50FA-4FA3-9AC3-136BFA781A6B}"/>
    <dgm:cxn modelId="{0D58FD7D-649A-4CEA-9CA6-D39E82E8106F}" type="presOf" srcId="{D68F2C3F-130A-4646-A06F-7A9B43CD8659}" destId="{7DBA7C56-8312-42C1-A4FF-DCB8AC0051DE}" srcOrd="0" destOrd="0" presId="urn:microsoft.com/office/officeart/2016/7/layout/RepeatingBendingProcessNew"/>
    <dgm:cxn modelId="{FBA5BF86-FA6F-4A3A-9297-24AB4E6A3177}" srcId="{354397E8-1C0D-4073-9D72-4C9F3FA5C66D}" destId="{71A1F0B1-B01A-4E39-A77F-5137E212C623}" srcOrd="12" destOrd="0" parTransId="{8D58D368-75F3-4BF9-A17B-680E8067EF0E}" sibTransId="{5965911A-8042-4DFE-AD7E-0A81A85D4D7B}"/>
    <dgm:cxn modelId="{81D7A788-2713-412B-AB74-583947B8967C}" type="presOf" srcId="{049E7E70-2DDB-4CAD-BE7F-48A2E7520EED}" destId="{B9CC955C-BE2F-4717-9356-B8DAAC616F37}" srcOrd="0" destOrd="0" presId="urn:microsoft.com/office/officeart/2016/7/layout/RepeatingBendingProcessNew"/>
    <dgm:cxn modelId="{11D4F989-5CA1-4F9A-8369-6CFA620DEB90}" srcId="{354397E8-1C0D-4073-9D72-4C9F3FA5C66D}" destId="{2FEE24CD-DE3F-4B82-B2D6-D1F7126FFDC7}" srcOrd="5" destOrd="0" parTransId="{0FEBFAA7-6082-4BE0-AE1B-7CF21485E025}" sibTransId="{613790A3-9F8D-4CC3-A3BF-21CB3E6B38AF}"/>
    <dgm:cxn modelId="{063F8D8B-19EB-425E-86D0-9E40D61EEFF9}" srcId="{354397E8-1C0D-4073-9D72-4C9F3FA5C66D}" destId="{0CFDCD8E-2CDA-4C6D-B385-DC73A34100CD}" srcOrd="7" destOrd="0" parTransId="{1158D66C-E405-4BD3-A71C-6FCEA3564A79}" sibTransId="{6EF4FEF4-3754-43BD-9ECD-1BE91EFFE17D}"/>
    <dgm:cxn modelId="{772D5B8D-A215-4198-B5F2-3BB7FB603D47}" srcId="{354397E8-1C0D-4073-9D72-4C9F3FA5C66D}" destId="{BE51F77D-8286-4A07-AEA0-F3F136429132}" srcOrd="16" destOrd="0" parTransId="{16250A45-502A-49AD-B7D7-E7536F42A944}" sibTransId="{0710720C-B613-4BD9-939C-CF1B72BC5CF4}"/>
    <dgm:cxn modelId="{AA36AC8E-5DE4-4A36-8F9E-72EBD97D26B8}" srcId="{354397E8-1C0D-4073-9D72-4C9F3FA5C66D}" destId="{624A27CE-9552-4554-A0D8-24B637EF25CF}" srcOrd="19" destOrd="0" parTransId="{A75E63F6-CE37-49DB-83DE-F9847EF18104}" sibTransId="{FE401B38-7199-48E5-B92D-C2366D66663E}"/>
    <dgm:cxn modelId="{777BA08F-3648-4B58-8677-90C259294F8D}" type="presOf" srcId="{DB8389CF-50FA-4FA3-9AC3-136BFA781A6B}" destId="{0BACCAC2-E74E-4E09-B819-2919D812E9BD}" srcOrd="0" destOrd="0" presId="urn:microsoft.com/office/officeart/2016/7/layout/RepeatingBendingProcessNew"/>
    <dgm:cxn modelId="{6BF7C88F-48DE-4C10-8742-76F1E2F129CE}" srcId="{354397E8-1C0D-4073-9D72-4C9F3FA5C66D}" destId="{85AA2BBE-E045-4628-95ED-EFFC1D5371D3}" srcOrd="9" destOrd="0" parTransId="{0CF40E09-E766-48EB-A24D-E209E0355D6E}" sibTransId="{F9F7F843-ACC4-49C6-89E6-5AFD6E568860}"/>
    <dgm:cxn modelId="{4C56B590-FC80-46D3-90CC-C6DB0297A4E8}" type="presOf" srcId="{6EF4FEF4-3754-43BD-9ECD-1BE91EFFE17D}" destId="{17857FC5-338B-4755-93E1-7CF8341683B7}" srcOrd="1" destOrd="0" presId="urn:microsoft.com/office/officeart/2016/7/layout/RepeatingBendingProcessNew"/>
    <dgm:cxn modelId="{0E470C95-9C22-4904-8E2D-75226C780183}" srcId="{354397E8-1C0D-4073-9D72-4C9F3FA5C66D}" destId="{DCD41C92-A552-4439-B810-09484FDA6B0B}" srcOrd="1" destOrd="0" parTransId="{C34CF9B1-D916-4071-94E7-5D96D791E5ED}" sibTransId="{54230B85-236F-49EA-88BA-15A21FB0D075}"/>
    <dgm:cxn modelId="{0B93C19A-0690-4386-8425-55043F8F3E61}" type="presOf" srcId="{5965911A-8042-4DFE-AD7E-0A81A85D4D7B}" destId="{763305A9-3FA8-4249-86D6-3E2465480C73}" srcOrd="1" destOrd="0" presId="urn:microsoft.com/office/officeart/2016/7/layout/RepeatingBendingProcessNew"/>
    <dgm:cxn modelId="{64CB869E-D8EA-455A-8AC4-BC6F9CFC7249}" type="presOf" srcId="{91E12E6B-C82B-4EF0-BCD7-853112B2B76A}" destId="{74CFB074-2400-4D0A-86C1-7097786D2493}" srcOrd="0" destOrd="0" presId="urn:microsoft.com/office/officeart/2016/7/layout/RepeatingBendingProcessNew"/>
    <dgm:cxn modelId="{65BFC9A0-976D-444E-A2EF-A0FF367A53F1}" type="presOf" srcId="{0710720C-B613-4BD9-939C-CF1B72BC5CF4}" destId="{B0C92C1D-7B0C-49D4-995D-38F8DA52EF29}" srcOrd="1" destOrd="0" presId="urn:microsoft.com/office/officeart/2016/7/layout/RepeatingBendingProcessNew"/>
    <dgm:cxn modelId="{8AC574A6-81E0-4F5D-A3D3-E1D69CBC1D34}" type="presOf" srcId="{24D5EE80-FC86-4B8D-AFA8-3140416E0D38}" destId="{922A5ABE-8490-4F6F-A9FA-B417D6901E22}" srcOrd="0" destOrd="0" presId="urn:microsoft.com/office/officeart/2016/7/layout/RepeatingBendingProcessNew"/>
    <dgm:cxn modelId="{50D86EA8-507B-40F7-B181-0799225534B3}" type="presOf" srcId="{5637AC4F-8166-4F6E-8962-F594DFBFFD4D}" destId="{5A7FF82F-B5E1-4FFF-9BAA-992B39086001}" srcOrd="0" destOrd="0" presId="urn:microsoft.com/office/officeart/2016/7/layout/RepeatingBendingProcessNew"/>
    <dgm:cxn modelId="{2B5227A9-65D4-4221-B2B5-F91EA0E09939}" type="presOf" srcId="{24D5EE80-FC86-4B8D-AFA8-3140416E0D38}" destId="{B8D68A92-6A2C-4F0A-B196-A734E1FBCB1C}" srcOrd="1" destOrd="0" presId="urn:microsoft.com/office/officeart/2016/7/layout/RepeatingBendingProcessNew"/>
    <dgm:cxn modelId="{87FA60A9-6FE7-4DF8-8BFF-8F2B31D2113E}" type="presOf" srcId="{A4B97824-2977-4B2E-ABC6-B80DA3EB1CFB}" destId="{A51F8B23-6BE6-41FB-906C-22662D150722}" srcOrd="0" destOrd="0" presId="urn:microsoft.com/office/officeart/2016/7/layout/RepeatingBendingProcessNew"/>
    <dgm:cxn modelId="{BD9414AA-E620-4DF3-A78D-FC80F90EB73A}" type="presOf" srcId="{613790A3-9F8D-4CC3-A3BF-21CB3E6B38AF}" destId="{1862BCB5-6416-4927-B570-1EDA09E01793}" srcOrd="1" destOrd="0" presId="urn:microsoft.com/office/officeart/2016/7/layout/RepeatingBendingProcessNew"/>
    <dgm:cxn modelId="{2AAB53AB-4EEE-43B7-BBE0-9A2909495649}" type="presOf" srcId="{BE51F77D-8286-4A07-AEA0-F3F136429132}" destId="{C7B07733-722B-4BF9-9B22-850C85F48D1E}" srcOrd="0" destOrd="0" presId="urn:microsoft.com/office/officeart/2016/7/layout/RepeatingBendingProcessNew"/>
    <dgm:cxn modelId="{B5012BAD-3737-4D39-B711-C5F23DFA1404}" srcId="{354397E8-1C0D-4073-9D72-4C9F3FA5C66D}" destId="{E9C46E4B-14B1-4F91-B756-AB6CB8935849}" srcOrd="10" destOrd="0" parTransId="{7392A007-91DD-4A2D-A2D1-DAE8C765C224}" sibTransId="{AB9B3789-F8CB-43D4-9968-07DF00D6B873}"/>
    <dgm:cxn modelId="{92265DAE-27F4-40FC-B8CD-72545FBE0505}" type="presOf" srcId="{BD3A6F00-83B6-485F-BA97-5231033D3676}" destId="{9D29B601-7BA9-409C-A237-96071C4F884A}" srcOrd="1" destOrd="0" presId="urn:microsoft.com/office/officeart/2016/7/layout/RepeatingBendingProcessNew"/>
    <dgm:cxn modelId="{BDC669AF-9F2F-4AD9-976B-96F509BC03F4}" type="presOf" srcId="{F3DF2CD3-E452-4E67-A3E6-E6063A9F2750}" destId="{879A2857-1069-4714-B4F3-800AF9988B42}" srcOrd="0" destOrd="0" presId="urn:microsoft.com/office/officeart/2016/7/layout/RepeatingBendingProcessNew"/>
    <dgm:cxn modelId="{DBD875B9-758C-4BD2-A721-7E0DF0B9E386}" srcId="{354397E8-1C0D-4073-9D72-4C9F3FA5C66D}" destId="{D68F2C3F-130A-4646-A06F-7A9B43CD8659}" srcOrd="14" destOrd="0" parTransId="{97570572-2249-42DB-BEC5-3420147372C3}" sibTransId="{A8ADC22E-BDFE-4A8F-813E-E229AE170D56}"/>
    <dgm:cxn modelId="{DCDFADC0-B5A2-4CA3-B08A-57DDDD1DDA60}" type="presOf" srcId="{75C33994-7252-40A2-A469-A8FB83FD937E}" destId="{05620CB7-6572-4DF1-8F0D-F2CA396D9F59}" srcOrd="1" destOrd="0" presId="urn:microsoft.com/office/officeart/2016/7/layout/RepeatingBendingProcessNew"/>
    <dgm:cxn modelId="{23706BC4-6A2E-462A-A732-DF9DBCB43C3A}" type="presOf" srcId="{0CFDCD8E-2CDA-4C6D-B385-DC73A34100CD}" destId="{F9E70498-D183-45D0-B4D0-97CA18D0472C}" srcOrd="0" destOrd="0" presId="urn:microsoft.com/office/officeart/2016/7/layout/RepeatingBendingProcessNew"/>
    <dgm:cxn modelId="{8EE280C7-3138-415A-9EFD-25669DE8D807}" type="presOf" srcId="{7909E78F-CBB7-4993-BFE5-FC769D4CAF62}" destId="{B1B1B815-D76A-4F10-92E5-113DDEDDE8DB}" srcOrd="0" destOrd="0" presId="urn:microsoft.com/office/officeart/2016/7/layout/RepeatingBendingProcessNew"/>
    <dgm:cxn modelId="{100D2FCC-DB53-48EF-AB08-51ACE69CC3E7}" srcId="{354397E8-1C0D-4073-9D72-4C9F3FA5C66D}" destId="{BB2988D9-8EE5-49B9-BC00-B367A61E9E0B}" srcOrd="4" destOrd="0" parTransId="{0DB3EE73-5494-4FA3-8A70-C99991F67B2D}" sibTransId="{5637AC4F-8166-4F6E-8962-F594DFBFFD4D}"/>
    <dgm:cxn modelId="{1A9FCCD0-3F2E-480A-A3F6-EC05A6FB694E}" type="presOf" srcId="{F3DF2CD3-E452-4E67-A3E6-E6063A9F2750}" destId="{39D1C5AC-B5E9-4B08-B0EB-7EAD75911252}" srcOrd="1" destOrd="0" presId="urn:microsoft.com/office/officeart/2016/7/layout/RepeatingBendingProcessNew"/>
    <dgm:cxn modelId="{3B8526D1-0DFB-4399-8D7D-4D1003A53248}" srcId="{354397E8-1C0D-4073-9D72-4C9F3FA5C66D}" destId="{01B421F0-83DF-4B16-AF6D-25BCEB3E6E0B}" srcOrd="6" destOrd="0" parTransId="{C444522A-D58D-4FDD-B10D-E88014E78C5F}" sibTransId="{BB5B155F-C997-4671-B94E-B0BA8982BADC}"/>
    <dgm:cxn modelId="{8E98C9D3-5512-4088-BDE4-6F293CE40EF4}" type="presOf" srcId="{651E53A1-59DC-4E66-BCDD-E9F3ECED0C21}" destId="{5FE6B36C-9A4F-4BC2-859A-E5485853763C}" srcOrd="1" destOrd="0" presId="urn:microsoft.com/office/officeart/2016/7/layout/RepeatingBendingProcessNew"/>
    <dgm:cxn modelId="{1A0584DC-5ABC-4890-BEA8-CD6E8FC79F72}" type="presOf" srcId="{354397E8-1C0D-4073-9D72-4C9F3FA5C66D}" destId="{E1C4A71B-78FA-4297-B863-75D8C83D8574}" srcOrd="0" destOrd="0" presId="urn:microsoft.com/office/officeart/2016/7/layout/RepeatingBendingProcessNew"/>
    <dgm:cxn modelId="{A62ABADE-F23D-4661-A629-46C9E14037AF}" type="presOf" srcId="{AB9B3789-F8CB-43D4-9968-07DF00D6B873}" destId="{60631DA2-4B36-42B9-BC7D-C0E20789E4A6}" srcOrd="0" destOrd="0" presId="urn:microsoft.com/office/officeart/2016/7/layout/RepeatingBendingProcessNew"/>
    <dgm:cxn modelId="{1E19A9E2-8643-422D-9E81-18292002CB50}" type="presOf" srcId="{0710720C-B613-4BD9-939C-CF1B72BC5CF4}" destId="{0C153793-9417-440C-BFF8-EAD7BE51B710}" srcOrd="0" destOrd="0" presId="urn:microsoft.com/office/officeart/2016/7/layout/RepeatingBendingProcessNew"/>
    <dgm:cxn modelId="{279AB7EB-92B8-4DF6-917A-199A68A2AC52}" srcId="{354397E8-1C0D-4073-9D72-4C9F3FA5C66D}" destId="{E0A9BE4F-3D39-4CA2-8588-DFB0E2BC974A}" srcOrd="11" destOrd="0" parTransId="{EF8612D1-21F9-4470-BF1F-B6A8F60F974A}" sibTransId="{75C33994-7252-40A2-A469-A8FB83FD937E}"/>
    <dgm:cxn modelId="{EA116FEE-982F-4CBA-8348-D08CA1148BCA}" srcId="{354397E8-1C0D-4073-9D72-4C9F3FA5C66D}" destId="{4C77108B-1F1D-4368-80F1-F810C9D38C24}" srcOrd="3" destOrd="0" parTransId="{9F039AE8-EA60-4F23-9A5A-39AF488ABE15}" sibTransId="{BD3A6F00-83B6-485F-BA97-5231033D3676}"/>
    <dgm:cxn modelId="{EAA52DF1-9EEF-48FB-B47B-3FEAF6EBCCD9}" type="presOf" srcId="{651E53A1-59DC-4E66-BCDD-E9F3ECED0C21}" destId="{187B4D46-D78C-4467-8D29-905D3F5727E2}" srcOrd="0" destOrd="0" presId="urn:microsoft.com/office/officeart/2016/7/layout/RepeatingBendingProcessNew"/>
    <dgm:cxn modelId="{963152F4-D3BA-4F9D-9587-CFB2CEAAD615}" type="presOf" srcId="{708829ED-B846-4248-95D7-B98FA12A36A4}" destId="{CA3B6458-CE85-4FC4-BEEE-D683046BAD92}" srcOrd="0" destOrd="0" presId="urn:microsoft.com/office/officeart/2016/7/layout/RepeatingBendingProcessNew"/>
    <dgm:cxn modelId="{4DDC41F7-A291-4608-A3AF-A56DC9C1986F}" type="presOf" srcId="{708829ED-B846-4248-95D7-B98FA12A36A4}" destId="{35B8F474-8423-4B5E-AE82-C7EF8743EEF9}" srcOrd="1" destOrd="0" presId="urn:microsoft.com/office/officeart/2016/7/layout/RepeatingBendingProcessNew"/>
    <dgm:cxn modelId="{E78393F9-F04C-44E0-8C47-C2256640FFE1}" type="presOf" srcId="{A8ADC22E-BDFE-4A8F-813E-E229AE170D56}" destId="{435B5E3C-529A-48F9-9BE1-EAD98ECFDC27}" srcOrd="0" destOrd="0" presId="urn:microsoft.com/office/officeart/2016/7/layout/RepeatingBendingProcessNew"/>
    <dgm:cxn modelId="{F8D121FD-428E-4117-8918-71E124D3064D}" srcId="{354397E8-1C0D-4073-9D72-4C9F3FA5C66D}" destId="{D7890F3E-5AC9-4976-9255-73CC53CB1B57}" srcOrd="17" destOrd="0" parTransId="{A4D96473-9E91-4E1E-BA8A-293D2BF37760}" sibTransId="{7909E78F-CBB7-4993-BFE5-FC769D4CAF62}"/>
    <dgm:cxn modelId="{6E344234-2253-49D2-8160-7B890BE46DC7}" type="presParOf" srcId="{E1C4A71B-78FA-4297-B863-75D8C83D8574}" destId="{B9CC955C-BE2F-4717-9356-B8DAAC616F37}" srcOrd="0" destOrd="0" presId="urn:microsoft.com/office/officeart/2016/7/layout/RepeatingBendingProcessNew"/>
    <dgm:cxn modelId="{B643FDCF-BAFA-4FDE-94B8-324C30F7794E}" type="presParOf" srcId="{E1C4A71B-78FA-4297-B863-75D8C83D8574}" destId="{0BACCAC2-E74E-4E09-B819-2919D812E9BD}" srcOrd="1" destOrd="0" presId="urn:microsoft.com/office/officeart/2016/7/layout/RepeatingBendingProcessNew"/>
    <dgm:cxn modelId="{23447A18-C643-4EB1-B188-4B73E5FF4AA9}" type="presParOf" srcId="{0BACCAC2-E74E-4E09-B819-2919D812E9BD}" destId="{B896D423-3E96-46A5-92C6-B6D3AD273036}" srcOrd="0" destOrd="0" presId="urn:microsoft.com/office/officeart/2016/7/layout/RepeatingBendingProcessNew"/>
    <dgm:cxn modelId="{B1897402-375B-4D4E-806B-7E8B48FF2CB0}" type="presParOf" srcId="{E1C4A71B-78FA-4297-B863-75D8C83D8574}" destId="{A0D5FAF5-8C97-4354-9DE8-6FE2D4C57216}" srcOrd="2" destOrd="0" presId="urn:microsoft.com/office/officeart/2016/7/layout/RepeatingBendingProcessNew"/>
    <dgm:cxn modelId="{A921E438-0707-405B-A087-8E9181920C8E}" type="presParOf" srcId="{E1C4A71B-78FA-4297-B863-75D8C83D8574}" destId="{5ACA365B-6B5C-4D51-B0A5-09B5AE5FF553}" srcOrd="3" destOrd="0" presId="urn:microsoft.com/office/officeart/2016/7/layout/RepeatingBendingProcessNew"/>
    <dgm:cxn modelId="{DD5A7F56-F9DE-4F1E-8DFE-6AAF35044A19}" type="presParOf" srcId="{5ACA365B-6B5C-4D51-B0A5-09B5AE5FF553}" destId="{36DBBA28-DF86-4F07-8CAA-63050C250436}" srcOrd="0" destOrd="0" presId="urn:microsoft.com/office/officeart/2016/7/layout/RepeatingBendingProcessNew"/>
    <dgm:cxn modelId="{3D81981B-663C-40E5-877C-7DB7A0399269}" type="presParOf" srcId="{E1C4A71B-78FA-4297-B863-75D8C83D8574}" destId="{7A44710B-4853-4E4E-A83C-1793977573E8}" srcOrd="4" destOrd="0" presId="urn:microsoft.com/office/officeart/2016/7/layout/RepeatingBendingProcessNew"/>
    <dgm:cxn modelId="{11555F72-AE2E-4469-A323-F2FBC31A48DF}" type="presParOf" srcId="{E1C4A71B-78FA-4297-B863-75D8C83D8574}" destId="{74CFB074-2400-4D0A-86C1-7097786D2493}" srcOrd="5" destOrd="0" presId="urn:microsoft.com/office/officeart/2016/7/layout/RepeatingBendingProcessNew"/>
    <dgm:cxn modelId="{5A6DC4F6-F7AE-4C27-9565-9CB8002CBD0E}" type="presParOf" srcId="{74CFB074-2400-4D0A-86C1-7097786D2493}" destId="{125426A6-8CE9-4B05-88CE-FC9ADE60A365}" srcOrd="0" destOrd="0" presId="urn:microsoft.com/office/officeart/2016/7/layout/RepeatingBendingProcessNew"/>
    <dgm:cxn modelId="{86B90994-36EB-4003-9353-E73FBD19C4A4}" type="presParOf" srcId="{E1C4A71B-78FA-4297-B863-75D8C83D8574}" destId="{110B546D-9FF2-494B-946B-6493D57B3EEA}" srcOrd="6" destOrd="0" presId="urn:microsoft.com/office/officeart/2016/7/layout/RepeatingBendingProcessNew"/>
    <dgm:cxn modelId="{7CFCD34B-2581-4C79-88F6-1954903060B4}" type="presParOf" srcId="{E1C4A71B-78FA-4297-B863-75D8C83D8574}" destId="{CC8BB783-EBA0-4D41-9349-CCA28AEDDFE5}" srcOrd="7" destOrd="0" presId="urn:microsoft.com/office/officeart/2016/7/layout/RepeatingBendingProcessNew"/>
    <dgm:cxn modelId="{8F77F369-14A8-4E23-A058-F29F49A01E20}" type="presParOf" srcId="{CC8BB783-EBA0-4D41-9349-CCA28AEDDFE5}" destId="{9D29B601-7BA9-409C-A237-96071C4F884A}" srcOrd="0" destOrd="0" presId="urn:microsoft.com/office/officeart/2016/7/layout/RepeatingBendingProcessNew"/>
    <dgm:cxn modelId="{D60EAB9C-ABF9-4531-83FE-AAFC9C0CA89D}" type="presParOf" srcId="{E1C4A71B-78FA-4297-B863-75D8C83D8574}" destId="{FC0EAF20-8E17-4DCC-B48F-9D8770D76E64}" srcOrd="8" destOrd="0" presId="urn:microsoft.com/office/officeart/2016/7/layout/RepeatingBendingProcessNew"/>
    <dgm:cxn modelId="{7125BBD5-80D8-4EF5-A253-0FE4D108EBE7}" type="presParOf" srcId="{E1C4A71B-78FA-4297-B863-75D8C83D8574}" destId="{5A7FF82F-B5E1-4FFF-9BAA-992B39086001}" srcOrd="9" destOrd="0" presId="urn:microsoft.com/office/officeart/2016/7/layout/RepeatingBendingProcessNew"/>
    <dgm:cxn modelId="{6B62B8F4-BFF4-4ED6-BC23-8C18E0CF7AD8}" type="presParOf" srcId="{5A7FF82F-B5E1-4FFF-9BAA-992B39086001}" destId="{1CB5AF0F-549A-4D20-9802-264340708551}" srcOrd="0" destOrd="0" presId="urn:microsoft.com/office/officeart/2016/7/layout/RepeatingBendingProcessNew"/>
    <dgm:cxn modelId="{A16BF8D5-D6A2-44A6-BEEF-2431B1EA3681}" type="presParOf" srcId="{E1C4A71B-78FA-4297-B863-75D8C83D8574}" destId="{F0E935AE-38C7-42DF-A01B-B375DA043AFD}" srcOrd="10" destOrd="0" presId="urn:microsoft.com/office/officeart/2016/7/layout/RepeatingBendingProcessNew"/>
    <dgm:cxn modelId="{0FA7FAAE-16C8-4813-8C8B-D715D741A488}" type="presParOf" srcId="{E1C4A71B-78FA-4297-B863-75D8C83D8574}" destId="{62D56C67-F90C-4ECA-A137-615ADFA4605C}" srcOrd="11" destOrd="0" presId="urn:microsoft.com/office/officeart/2016/7/layout/RepeatingBendingProcessNew"/>
    <dgm:cxn modelId="{973D324F-BB83-4F69-ACC0-2D36A3784349}" type="presParOf" srcId="{62D56C67-F90C-4ECA-A137-615ADFA4605C}" destId="{1862BCB5-6416-4927-B570-1EDA09E01793}" srcOrd="0" destOrd="0" presId="urn:microsoft.com/office/officeart/2016/7/layout/RepeatingBendingProcessNew"/>
    <dgm:cxn modelId="{903B7483-A7E6-4F21-BCEC-6C892AF9AF46}" type="presParOf" srcId="{E1C4A71B-78FA-4297-B863-75D8C83D8574}" destId="{A3853E6F-3CE0-4058-869A-59EF4E23D3EE}" srcOrd="12" destOrd="0" presId="urn:microsoft.com/office/officeart/2016/7/layout/RepeatingBendingProcessNew"/>
    <dgm:cxn modelId="{9A88C6C0-2421-4FD2-BF39-771CC6AA2F31}" type="presParOf" srcId="{E1C4A71B-78FA-4297-B863-75D8C83D8574}" destId="{92A9AE8A-266C-4811-A070-43087DF28FCC}" srcOrd="13" destOrd="0" presId="urn:microsoft.com/office/officeart/2016/7/layout/RepeatingBendingProcessNew"/>
    <dgm:cxn modelId="{243A558F-8430-4668-A75A-25AB6B98F0E1}" type="presParOf" srcId="{92A9AE8A-266C-4811-A070-43087DF28FCC}" destId="{04582B37-E63B-483D-B8AF-6E4D9321DB5D}" srcOrd="0" destOrd="0" presId="urn:microsoft.com/office/officeart/2016/7/layout/RepeatingBendingProcessNew"/>
    <dgm:cxn modelId="{67473BEC-DF8D-46BE-827A-8B653BFB5927}" type="presParOf" srcId="{E1C4A71B-78FA-4297-B863-75D8C83D8574}" destId="{F9E70498-D183-45D0-B4D0-97CA18D0472C}" srcOrd="14" destOrd="0" presId="urn:microsoft.com/office/officeart/2016/7/layout/RepeatingBendingProcessNew"/>
    <dgm:cxn modelId="{0A2C50E5-1CD6-4BFE-A865-16D3F255ED30}" type="presParOf" srcId="{E1C4A71B-78FA-4297-B863-75D8C83D8574}" destId="{99A9B6DB-9CCC-4E3F-9BBE-02E6050A1520}" srcOrd="15" destOrd="0" presId="urn:microsoft.com/office/officeart/2016/7/layout/RepeatingBendingProcessNew"/>
    <dgm:cxn modelId="{B4FF2E9E-8D3D-48D3-8A3E-DFCB1ED84109}" type="presParOf" srcId="{99A9B6DB-9CCC-4E3F-9BBE-02E6050A1520}" destId="{17857FC5-338B-4755-93E1-7CF8341683B7}" srcOrd="0" destOrd="0" presId="urn:microsoft.com/office/officeart/2016/7/layout/RepeatingBendingProcessNew"/>
    <dgm:cxn modelId="{9D449693-ADE1-4306-844E-F95D0550025C}" type="presParOf" srcId="{E1C4A71B-78FA-4297-B863-75D8C83D8574}" destId="{9000D98B-CC6C-4218-AD64-C6F6E6CFE162}" srcOrd="16" destOrd="0" presId="urn:microsoft.com/office/officeart/2016/7/layout/RepeatingBendingProcessNew"/>
    <dgm:cxn modelId="{9687FCDE-31CA-432F-98A5-1A69C29348B2}" type="presParOf" srcId="{E1C4A71B-78FA-4297-B863-75D8C83D8574}" destId="{922A5ABE-8490-4F6F-A9FA-B417D6901E22}" srcOrd="17" destOrd="0" presId="urn:microsoft.com/office/officeart/2016/7/layout/RepeatingBendingProcessNew"/>
    <dgm:cxn modelId="{8EA928EE-3508-4F67-906C-ABA0C387297C}" type="presParOf" srcId="{922A5ABE-8490-4F6F-A9FA-B417D6901E22}" destId="{B8D68A92-6A2C-4F0A-B196-A734E1FBCB1C}" srcOrd="0" destOrd="0" presId="urn:microsoft.com/office/officeart/2016/7/layout/RepeatingBendingProcessNew"/>
    <dgm:cxn modelId="{B8428735-5283-4A86-A5DA-8F8D41BA0FB1}" type="presParOf" srcId="{E1C4A71B-78FA-4297-B863-75D8C83D8574}" destId="{6A93193B-A35E-4896-9EBA-16F3AC1EC2A9}" srcOrd="18" destOrd="0" presId="urn:microsoft.com/office/officeart/2016/7/layout/RepeatingBendingProcessNew"/>
    <dgm:cxn modelId="{685F4263-59B4-45BF-A837-BDB39FD32CBB}" type="presParOf" srcId="{E1C4A71B-78FA-4297-B863-75D8C83D8574}" destId="{904DEEDC-AA53-406A-8A62-123A5280AC41}" srcOrd="19" destOrd="0" presId="urn:microsoft.com/office/officeart/2016/7/layout/RepeatingBendingProcessNew"/>
    <dgm:cxn modelId="{06DFF673-DDF4-4F72-93D7-E7299D55163B}" type="presParOf" srcId="{904DEEDC-AA53-406A-8A62-123A5280AC41}" destId="{EA34B40D-F389-4E1F-B104-7007C74B4728}" srcOrd="0" destOrd="0" presId="urn:microsoft.com/office/officeart/2016/7/layout/RepeatingBendingProcessNew"/>
    <dgm:cxn modelId="{BB697BDF-2790-4410-BF60-A79D54F1DFF9}" type="presParOf" srcId="{E1C4A71B-78FA-4297-B863-75D8C83D8574}" destId="{CBCF43AE-45B0-4D5B-BCFC-B68C4F437C23}" srcOrd="20" destOrd="0" presId="urn:microsoft.com/office/officeart/2016/7/layout/RepeatingBendingProcessNew"/>
    <dgm:cxn modelId="{0E2AB6AD-2C98-42FF-9EEF-540C1A49EF46}" type="presParOf" srcId="{E1C4A71B-78FA-4297-B863-75D8C83D8574}" destId="{60631DA2-4B36-42B9-BC7D-C0E20789E4A6}" srcOrd="21" destOrd="0" presId="urn:microsoft.com/office/officeart/2016/7/layout/RepeatingBendingProcessNew"/>
    <dgm:cxn modelId="{05C2FDB3-D688-4A99-ADDB-2306AD698530}" type="presParOf" srcId="{60631DA2-4B36-42B9-BC7D-C0E20789E4A6}" destId="{0A21AC57-BF21-47C4-958F-97C852B5971A}" srcOrd="0" destOrd="0" presId="urn:microsoft.com/office/officeart/2016/7/layout/RepeatingBendingProcessNew"/>
    <dgm:cxn modelId="{E561C2A0-A214-48E6-A0BD-868874F6924C}" type="presParOf" srcId="{E1C4A71B-78FA-4297-B863-75D8C83D8574}" destId="{97BD50C4-E777-4D15-A871-B32A46661D4A}" srcOrd="22" destOrd="0" presId="urn:microsoft.com/office/officeart/2016/7/layout/RepeatingBendingProcessNew"/>
    <dgm:cxn modelId="{B177C637-720F-485B-B3D5-5121CE8BE90A}" type="presParOf" srcId="{E1C4A71B-78FA-4297-B863-75D8C83D8574}" destId="{FCFECBD4-486D-48B1-9D78-E5DD1074E00C}" srcOrd="23" destOrd="0" presId="urn:microsoft.com/office/officeart/2016/7/layout/RepeatingBendingProcessNew"/>
    <dgm:cxn modelId="{FFD16D0F-FC89-4FB3-A8CA-BE722FBEC000}" type="presParOf" srcId="{FCFECBD4-486D-48B1-9D78-E5DD1074E00C}" destId="{05620CB7-6572-4DF1-8F0D-F2CA396D9F59}" srcOrd="0" destOrd="0" presId="urn:microsoft.com/office/officeart/2016/7/layout/RepeatingBendingProcessNew"/>
    <dgm:cxn modelId="{B97FA55C-B6ED-43C3-8F18-9EC4CF1AB098}" type="presParOf" srcId="{E1C4A71B-78FA-4297-B863-75D8C83D8574}" destId="{B4776B2B-0506-4356-9E9F-1986890F2B49}" srcOrd="24" destOrd="0" presId="urn:microsoft.com/office/officeart/2016/7/layout/RepeatingBendingProcessNew"/>
    <dgm:cxn modelId="{09B73550-BF39-41D7-9E77-48E379AA84F8}" type="presParOf" srcId="{E1C4A71B-78FA-4297-B863-75D8C83D8574}" destId="{D6526A4D-7E60-47CF-85E6-5B5F3E5080F1}" srcOrd="25" destOrd="0" presId="urn:microsoft.com/office/officeart/2016/7/layout/RepeatingBendingProcessNew"/>
    <dgm:cxn modelId="{FF86F423-957C-49BD-986A-D0F9D03B7F2A}" type="presParOf" srcId="{D6526A4D-7E60-47CF-85E6-5B5F3E5080F1}" destId="{763305A9-3FA8-4249-86D6-3E2465480C73}" srcOrd="0" destOrd="0" presId="urn:microsoft.com/office/officeart/2016/7/layout/RepeatingBendingProcessNew"/>
    <dgm:cxn modelId="{FC28F061-C35E-4634-8C81-03DD5DA63D6C}" type="presParOf" srcId="{E1C4A71B-78FA-4297-B863-75D8C83D8574}" destId="{A51F8B23-6BE6-41FB-906C-22662D150722}" srcOrd="26" destOrd="0" presId="urn:microsoft.com/office/officeart/2016/7/layout/RepeatingBendingProcessNew"/>
    <dgm:cxn modelId="{A46CEC6E-71C9-422B-8884-DDC57717801E}" type="presParOf" srcId="{E1C4A71B-78FA-4297-B863-75D8C83D8574}" destId="{187B4D46-D78C-4467-8D29-905D3F5727E2}" srcOrd="27" destOrd="0" presId="urn:microsoft.com/office/officeart/2016/7/layout/RepeatingBendingProcessNew"/>
    <dgm:cxn modelId="{3DA8E1D5-1319-4E03-98A1-0DFE0BD9F096}" type="presParOf" srcId="{187B4D46-D78C-4467-8D29-905D3F5727E2}" destId="{5FE6B36C-9A4F-4BC2-859A-E5485853763C}" srcOrd="0" destOrd="0" presId="urn:microsoft.com/office/officeart/2016/7/layout/RepeatingBendingProcessNew"/>
    <dgm:cxn modelId="{5DA1BB4E-D0A8-4B15-819C-0308709D4CAC}" type="presParOf" srcId="{E1C4A71B-78FA-4297-B863-75D8C83D8574}" destId="{7DBA7C56-8312-42C1-A4FF-DCB8AC0051DE}" srcOrd="28" destOrd="0" presId="urn:microsoft.com/office/officeart/2016/7/layout/RepeatingBendingProcessNew"/>
    <dgm:cxn modelId="{6AD2F866-1789-4A6C-BD4A-2C397E081A69}" type="presParOf" srcId="{E1C4A71B-78FA-4297-B863-75D8C83D8574}" destId="{435B5E3C-529A-48F9-9BE1-EAD98ECFDC27}" srcOrd="29" destOrd="0" presId="urn:microsoft.com/office/officeart/2016/7/layout/RepeatingBendingProcessNew"/>
    <dgm:cxn modelId="{2A11516D-ABE8-41AB-8B4C-595745EE49C1}" type="presParOf" srcId="{435B5E3C-529A-48F9-9BE1-EAD98ECFDC27}" destId="{7763F000-E9F4-4E32-9711-7DCCFBAAD729}" srcOrd="0" destOrd="0" presId="urn:microsoft.com/office/officeart/2016/7/layout/RepeatingBendingProcessNew"/>
    <dgm:cxn modelId="{E75CD3E0-53D1-41FD-BCDA-10E74B78C498}" type="presParOf" srcId="{E1C4A71B-78FA-4297-B863-75D8C83D8574}" destId="{E396FE83-F2D6-4588-B459-FBF80BE127B3}" srcOrd="30" destOrd="0" presId="urn:microsoft.com/office/officeart/2016/7/layout/RepeatingBendingProcessNew"/>
    <dgm:cxn modelId="{7C66202C-057B-45BB-963D-90DC6ABD2D6E}" type="presParOf" srcId="{E1C4A71B-78FA-4297-B863-75D8C83D8574}" destId="{CA3B6458-CE85-4FC4-BEEE-D683046BAD92}" srcOrd="31" destOrd="0" presId="urn:microsoft.com/office/officeart/2016/7/layout/RepeatingBendingProcessNew"/>
    <dgm:cxn modelId="{19BDAA7A-71CE-49B2-BD05-0F060BF17E47}" type="presParOf" srcId="{CA3B6458-CE85-4FC4-BEEE-D683046BAD92}" destId="{35B8F474-8423-4B5E-AE82-C7EF8743EEF9}" srcOrd="0" destOrd="0" presId="urn:microsoft.com/office/officeart/2016/7/layout/RepeatingBendingProcessNew"/>
    <dgm:cxn modelId="{2830F571-D552-4584-AAAA-92561ADAACA9}" type="presParOf" srcId="{E1C4A71B-78FA-4297-B863-75D8C83D8574}" destId="{C7B07733-722B-4BF9-9B22-850C85F48D1E}" srcOrd="32" destOrd="0" presId="urn:microsoft.com/office/officeart/2016/7/layout/RepeatingBendingProcessNew"/>
    <dgm:cxn modelId="{19051B6C-C242-427A-A673-62B9B27C94CB}" type="presParOf" srcId="{E1C4A71B-78FA-4297-B863-75D8C83D8574}" destId="{0C153793-9417-440C-BFF8-EAD7BE51B710}" srcOrd="33" destOrd="0" presId="urn:microsoft.com/office/officeart/2016/7/layout/RepeatingBendingProcessNew"/>
    <dgm:cxn modelId="{71F20711-236C-4814-88D4-D3925B416A6B}" type="presParOf" srcId="{0C153793-9417-440C-BFF8-EAD7BE51B710}" destId="{B0C92C1D-7B0C-49D4-995D-38F8DA52EF29}" srcOrd="0" destOrd="0" presId="urn:microsoft.com/office/officeart/2016/7/layout/RepeatingBendingProcessNew"/>
    <dgm:cxn modelId="{E2F6D4AB-5797-4C45-8566-3DB5DFC0DDF3}" type="presParOf" srcId="{E1C4A71B-78FA-4297-B863-75D8C83D8574}" destId="{69A8A0E4-3A0A-4155-A37F-45B3DD678C14}" srcOrd="34" destOrd="0" presId="urn:microsoft.com/office/officeart/2016/7/layout/RepeatingBendingProcessNew"/>
    <dgm:cxn modelId="{F22ED68E-C747-4010-8530-2D2305E31C41}" type="presParOf" srcId="{E1C4A71B-78FA-4297-B863-75D8C83D8574}" destId="{B1B1B815-D76A-4F10-92E5-113DDEDDE8DB}" srcOrd="35" destOrd="0" presId="urn:microsoft.com/office/officeart/2016/7/layout/RepeatingBendingProcessNew"/>
    <dgm:cxn modelId="{E27F0363-A0AF-4D73-8EC5-446319F7A692}" type="presParOf" srcId="{B1B1B815-D76A-4F10-92E5-113DDEDDE8DB}" destId="{92B2239E-C44A-4770-91A0-891FB946ACF1}" srcOrd="0" destOrd="0" presId="urn:microsoft.com/office/officeart/2016/7/layout/RepeatingBendingProcessNew"/>
    <dgm:cxn modelId="{CB795E56-C34A-4ED0-920A-3BE70EB5DEE3}" type="presParOf" srcId="{E1C4A71B-78FA-4297-B863-75D8C83D8574}" destId="{768EDEEF-4A79-4471-ABF2-AFF9BA078140}" srcOrd="36" destOrd="0" presId="urn:microsoft.com/office/officeart/2016/7/layout/RepeatingBendingProcessNew"/>
    <dgm:cxn modelId="{76109901-4254-447E-90BA-2618CE125329}" type="presParOf" srcId="{E1C4A71B-78FA-4297-B863-75D8C83D8574}" destId="{879A2857-1069-4714-B4F3-800AF9988B42}" srcOrd="37" destOrd="0" presId="urn:microsoft.com/office/officeart/2016/7/layout/RepeatingBendingProcessNew"/>
    <dgm:cxn modelId="{4DB2CEAA-0FC0-48D7-8006-9B04F729C0D2}" type="presParOf" srcId="{879A2857-1069-4714-B4F3-800AF9988B42}" destId="{39D1C5AC-B5E9-4B08-B0EB-7EAD75911252}" srcOrd="0" destOrd="0" presId="urn:microsoft.com/office/officeart/2016/7/layout/RepeatingBendingProcessNew"/>
    <dgm:cxn modelId="{893CA34D-3B58-4227-B61E-E68FE3F8D406}" type="presParOf" srcId="{E1C4A71B-78FA-4297-B863-75D8C83D8574}" destId="{E405CEAB-1C9B-4F0A-AD6E-4DF675C330B0}" srcOrd="3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CCAC2-E74E-4E09-B819-2919D812E9BD}">
      <dsp:nvSpPr>
        <dsp:cNvPr id="0" name=""/>
        <dsp:cNvSpPr/>
      </dsp:nvSpPr>
      <dsp:spPr>
        <a:xfrm>
          <a:off x="1356198" y="793356"/>
          <a:ext cx="2807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7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8782" y="837518"/>
        <a:ext cx="15566" cy="3116"/>
      </dsp:txXfrm>
    </dsp:sp>
    <dsp:sp modelId="{B9CC955C-BE2F-4717-9356-B8DAAC616F37}">
      <dsp:nvSpPr>
        <dsp:cNvPr id="0" name=""/>
        <dsp:cNvSpPr/>
      </dsp:nvSpPr>
      <dsp:spPr>
        <a:xfrm>
          <a:off x="4367" y="432987"/>
          <a:ext cx="1353630" cy="8121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29" tIns="69624" rIns="66329" bIns="6962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Creación de tienda en línea (a gusto en diseño).</a:t>
          </a:r>
          <a:endParaRPr lang="en-US" sz="1200" kern="1200"/>
        </a:p>
      </dsp:txBody>
      <dsp:txXfrm>
        <a:off x="4367" y="432987"/>
        <a:ext cx="1353630" cy="812178"/>
      </dsp:txXfrm>
    </dsp:sp>
    <dsp:sp modelId="{5ACA365B-6B5C-4D51-B0A5-09B5AE5FF553}">
      <dsp:nvSpPr>
        <dsp:cNvPr id="0" name=""/>
        <dsp:cNvSpPr/>
      </dsp:nvSpPr>
      <dsp:spPr>
        <a:xfrm>
          <a:off x="3021163" y="793356"/>
          <a:ext cx="2807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7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3747" y="837518"/>
        <a:ext cx="15566" cy="3116"/>
      </dsp:txXfrm>
    </dsp:sp>
    <dsp:sp modelId="{A0D5FAF5-8C97-4354-9DE8-6FE2D4C57216}">
      <dsp:nvSpPr>
        <dsp:cNvPr id="0" name=""/>
        <dsp:cNvSpPr/>
      </dsp:nvSpPr>
      <dsp:spPr>
        <a:xfrm>
          <a:off x="1669333" y="432987"/>
          <a:ext cx="1353630" cy="8121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29" tIns="69624" rIns="66329" bIns="6962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Carrito de compras.</a:t>
          </a:r>
          <a:endParaRPr lang="en-US" sz="1200" kern="1200"/>
        </a:p>
      </dsp:txBody>
      <dsp:txXfrm>
        <a:off x="1669333" y="432987"/>
        <a:ext cx="1353630" cy="812178"/>
      </dsp:txXfrm>
    </dsp:sp>
    <dsp:sp modelId="{74CFB074-2400-4D0A-86C1-7097786D2493}">
      <dsp:nvSpPr>
        <dsp:cNvPr id="0" name=""/>
        <dsp:cNvSpPr/>
      </dsp:nvSpPr>
      <dsp:spPr>
        <a:xfrm>
          <a:off x="4686128" y="793356"/>
          <a:ext cx="2807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7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18712" y="837518"/>
        <a:ext cx="15566" cy="3116"/>
      </dsp:txXfrm>
    </dsp:sp>
    <dsp:sp modelId="{7A44710B-4853-4E4E-A83C-1793977573E8}">
      <dsp:nvSpPr>
        <dsp:cNvPr id="0" name=""/>
        <dsp:cNvSpPr/>
      </dsp:nvSpPr>
      <dsp:spPr>
        <a:xfrm>
          <a:off x="3334298" y="432987"/>
          <a:ext cx="1353630" cy="8121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29" tIns="69624" rIns="66329" bIns="6962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Sub-Paginas (Dirección, Contacto, Sobre Nosotros).</a:t>
          </a:r>
          <a:endParaRPr lang="en-US" sz="1200" kern="1200"/>
        </a:p>
      </dsp:txBody>
      <dsp:txXfrm>
        <a:off x="3334298" y="432987"/>
        <a:ext cx="1353630" cy="812178"/>
      </dsp:txXfrm>
    </dsp:sp>
    <dsp:sp modelId="{CC8BB783-EBA0-4D41-9349-CCA28AEDDFE5}">
      <dsp:nvSpPr>
        <dsp:cNvPr id="0" name=""/>
        <dsp:cNvSpPr/>
      </dsp:nvSpPr>
      <dsp:spPr>
        <a:xfrm>
          <a:off x="681183" y="1243365"/>
          <a:ext cx="4994895" cy="280734"/>
        </a:xfrm>
        <a:custGeom>
          <a:avLst/>
          <a:gdLst/>
          <a:ahLst/>
          <a:cxnLst/>
          <a:rect l="0" t="0" r="0" b="0"/>
          <a:pathLst>
            <a:path>
              <a:moveTo>
                <a:pt x="4994895" y="0"/>
              </a:moveTo>
              <a:lnTo>
                <a:pt x="4994895" y="157467"/>
              </a:lnTo>
              <a:lnTo>
                <a:pt x="0" y="157467"/>
              </a:lnTo>
              <a:lnTo>
                <a:pt x="0" y="28073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53516" y="1382175"/>
        <a:ext cx="250229" cy="3116"/>
      </dsp:txXfrm>
    </dsp:sp>
    <dsp:sp modelId="{110B546D-9FF2-494B-946B-6493D57B3EEA}">
      <dsp:nvSpPr>
        <dsp:cNvPr id="0" name=""/>
        <dsp:cNvSpPr/>
      </dsp:nvSpPr>
      <dsp:spPr>
        <a:xfrm>
          <a:off x="4999263" y="432987"/>
          <a:ext cx="1353630" cy="8121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29" tIns="69624" rIns="66329" bIns="6962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Barra de búsqueda en tiempo real.</a:t>
          </a:r>
          <a:endParaRPr lang="en-US" sz="1200" kern="1200"/>
        </a:p>
      </dsp:txBody>
      <dsp:txXfrm>
        <a:off x="4999263" y="432987"/>
        <a:ext cx="1353630" cy="812178"/>
      </dsp:txXfrm>
    </dsp:sp>
    <dsp:sp modelId="{5A7FF82F-B5E1-4FFF-9BAA-992B39086001}">
      <dsp:nvSpPr>
        <dsp:cNvPr id="0" name=""/>
        <dsp:cNvSpPr/>
      </dsp:nvSpPr>
      <dsp:spPr>
        <a:xfrm>
          <a:off x="1356198" y="1916869"/>
          <a:ext cx="2807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7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8782" y="1961031"/>
        <a:ext cx="15566" cy="3116"/>
      </dsp:txXfrm>
    </dsp:sp>
    <dsp:sp modelId="{FC0EAF20-8E17-4DCC-B48F-9D8770D76E64}">
      <dsp:nvSpPr>
        <dsp:cNvPr id="0" name=""/>
        <dsp:cNvSpPr/>
      </dsp:nvSpPr>
      <dsp:spPr>
        <a:xfrm>
          <a:off x="4367" y="1556500"/>
          <a:ext cx="1353630" cy="8121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29" tIns="69624" rIns="66329" bIns="6962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Sección departamental.</a:t>
          </a:r>
          <a:endParaRPr lang="en-US" sz="1200" kern="1200"/>
        </a:p>
      </dsp:txBody>
      <dsp:txXfrm>
        <a:off x="4367" y="1556500"/>
        <a:ext cx="1353630" cy="812178"/>
      </dsp:txXfrm>
    </dsp:sp>
    <dsp:sp modelId="{62D56C67-F90C-4ECA-A137-615ADFA4605C}">
      <dsp:nvSpPr>
        <dsp:cNvPr id="0" name=""/>
        <dsp:cNvSpPr/>
      </dsp:nvSpPr>
      <dsp:spPr>
        <a:xfrm>
          <a:off x="3021163" y="1916869"/>
          <a:ext cx="2807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7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3747" y="1961031"/>
        <a:ext cx="15566" cy="3116"/>
      </dsp:txXfrm>
    </dsp:sp>
    <dsp:sp modelId="{F0E935AE-38C7-42DF-A01B-B375DA043AFD}">
      <dsp:nvSpPr>
        <dsp:cNvPr id="0" name=""/>
        <dsp:cNvSpPr/>
      </dsp:nvSpPr>
      <dsp:spPr>
        <a:xfrm>
          <a:off x="1669333" y="1556500"/>
          <a:ext cx="1353630" cy="8121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29" tIns="69624" rIns="66329" bIns="6962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Filtración de artículos por sección departamental.</a:t>
          </a:r>
          <a:endParaRPr lang="en-US" sz="1200" kern="1200"/>
        </a:p>
      </dsp:txBody>
      <dsp:txXfrm>
        <a:off x="1669333" y="1556500"/>
        <a:ext cx="1353630" cy="812178"/>
      </dsp:txXfrm>
    </dsp:sp>
    <dsp:sp modelId="{92A9AE8A-266C-4811-A070-43087DF28FCC}">
      <dsp:nvSpPr>
        <dsp:cNvPr id="0" name=""/>
        <dsp:cNvSpPr/>
      </dsp:nvSpPr>
      <dsp:spPr>
        <a:xfrm>
          <a:off x="4686128" y="1916869"/>
          <a:ext cx="2807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7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18712" y="1961031"/>
        <a:ext cx="15566" cy="3116"/>
      </dsp:txXfrm>
    </dsp:sp>
    <dsp:sp modelId="{A3853E6F-3CE0-4058-869A-59EF4E23D3EE}">
      <dsp:nvSpPr>
        <dsp:cNvPr id="0" name=""/>
        <dsp:cNvSpPr/>
      </dsp:nvSpPr>
      <dsp:spPr>
        <a:xfrm>
          <a:off x="3334298" y="1556500"/>
          <a:ext cx="1353630" cy="8121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29" tIns="69624" rIns="66329" bIns="6962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Video como hacer el pedido.</a:t>
          </a:r>
          <a:endParaRPr lang="en-US" sz="1200" kern="1200"/>
        </a:p>
      </dsp:txBody>
      <dsp:txXfrm>
        <a:off x="3334298" y="1556500"/>
        <a:ext cx="1353630" cy="812178"/>
      </dsp:txXfrm>
    </dsp:sp>
    <dsp:sp modelId="{99A9B6DB-9CCC-4E3F-9BBE-02E6050A1520}">
      <dsp:nvSpPr>
        <dsp:cNvPr id="0" name=""/>
        <dsp:cNvSpPr/>
      </dsp:nvSpPr>
      <dsp:spPr>
        <a:xfrm>
          <a:off x="681183" y="2366878"/>
          <a:ext cx="4994895" cy="280734"/>
        </a:xfrm>
        <a:custGeom>
          <a:avLst/>
          <a:gdLst/>
          <a:ahLst/>
          <a:cxnLst/>
          <a:rect l="0" t="0" r="0" b="0"/>
          <a:pathLst>
            <a:path>
              <a:moveTo>
                <a:pt x="4994895" y="0"/>
              </a:moveTo>
              <a:lnTo>
                <a:pt x="4994895" y="157467"/>
              </a:lnTo>
              <a:lnTo>
                <a:pt x="0" y="157467"/>
              </a:lnTo>
              <a:lnTo>
                <a:pt x="0" y="28073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53516" y="2505688"/>
        <a:ext cx="250229" cy="3116"/>
      </dsp:txXfrm>
    </dsp:sp>
    <dsp:sp modelId="{F9E70498-D183-45D0-B4D0-97CA18D0472C}">
      <dsp:nvSpPr>
        <dsp:cNvPr id="0" name=""/>
        <dsp:cNvSpPr/>
      </dsp:nvSpPr>
      <dsp:spPr>
        <a:xfrm>
          <a:off x="4999263" y="1556500"/>
          <a:ext cx="1353630" cy="8121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29" tIns="69624" rIns="66329" bIns="6962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Sección consulta de envíos gratis.</a:t>
          </a:r>
          <a:endParaRPr lang="en-US" sz="1200" kern="1200"/>
        </a:p>
      </dsp:txBody>
      <dsp:txXfrm>
        <a:off x="4999263" y="1556500"/>
        <a:ext cx="1353630" cy="812178"/>
      </dsp:txXfrm>
    </dsp:sp>
    <dsp:sp modelId="{922A5ABE-8490-4F6F-A9FA-B417D6901E22}">
      <dsp:nvSpPr>
        <dsp:cNvPr id="0" name=""/>
        <dsp:cNvSpPr/>
      </dsp:nvSpPr>
      <dsp:spPr>
        <a:xfrm>
          <a:off x="1356198" y="3040383"/>
          <a:ext cx="2807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7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8782" y="3084544"/>
        <a:ext cx="15566" cy="3116"/>
      </dsp:txXfrm>
    </dsp:sp>
    <dsp:sp modelId="{9000D98B-CC6C-4218-AD64-C6F6E6CFE162}">
      <dsp:nvSpPr>
        <dsp:cNvPr id="0" name=""/>
        <dsp:cNvSpPr/>
      </dsp:nvSpPr>
      <dsp:spPr>
        <a:xfrm>
          <a:off x="4367" y="2680013"/>
          <a:ext cx="1353630" cy="8121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29" tIns="69624" rIns="66329" bIns="6962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Sección costo de envíos.</a:t>
          </a:r>
          <a:endParaRPr lang="en-US" sz="1200" kern="1200"/>
        </a:p>
      </dsp:txBody>
      <dsp:txXfrm>
        <a:off x="4367" y="2680013"/>
        <a:ext cx="1353630" cy="812178"/>
      </dsp:txXfrm>
    </dsp:sp>
    <dsp:sp modelId="{904DEEDC-AA53-406A-8A62-123A5280AC41}">
      <dsp:nvSpPr>
        <dsp:cNvPr id="0" name=""/>
        <dsp:cNvSpPr/>
      </dsp:nvSpPr>
      <dsp:spPr>
        <a:xfrm>
          <a:off x="3021163" y="3040383"/>
          <a:ext cx="2807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7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3747" y="3084544"/>
        <a:ext cx="15566" cy="3116"/>
      </dsp:txXfrm>
    </dsp:sp>
    <dsp:sp modelId="{6A93193B-A35E-4896-9EBA-16F3AC1EC2A9}">
      <dsp:nvSpPr>
        <dsp:cNvPr id="0" name=""/>
        <dsp:cNvSpPr/>
      </dsp:nvSpPr>
      <dsp:spPr>
        <a:xfrm>
          <a:off x="1669333" y="2680013"/>
          <a:ext cx="1353630" cy="8121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29" tIns="69624" rIns="66329" bIns="6962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Toma y edición de fotografías de todos los productos en tienda.</a:t>
          </a:r>
          <a:endParaRPr lang="en-US" sz="1200" kern="1200"/>
        </a:p>
      </dsp:txBody>
      <dsp:txXfrm>
        <a:off x="1669333" y="2680013"/>
        <a:ext cx="1353630" cy="812178"/>
      </dsp:txXfrm>
    </dsp:sp>
    <dsp:sp modelId="{60631DA2-4B36-42B9-BC7D-C0E20789E4A6}">
      <dsp:nvSpPr>
        <dsp:cNvPr id="0" name=""/>
        <dsp:cNvSpPr/>
      </dsp:nvSpPr>
      <dsp:spPr>
        <a:xfrm>
          <a:off x="4686128" y="3040383"/>
          <a:ext cx="2807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7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18712" y="3084544"/>
        <a:ext cx="15566" cy="3116"/>
      </dsp:txXfrm>
    </dsp:sp>
    <dsp:sp modelId="{CBCF43AE-45B0-4D5B-BCFC-B68C4F437C23}">
      <dsp:nvSpPr>
        <dsp:cNvPr id="0" name=""/>
        <dsp:cNvSpPr/>
      </dsp:nvSpPr>
      <dsp:spPr>
        <a:xfrm>
          <a:off x="3334298" y="2680013"/>
          <a:ext cx="1353630" cy="8121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29" tIns="69624" rIns="66329" bIns="6962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Base de datos de imágenes y descripciones de artículos.</a:t>
          </a:r>
          <a:endParaRPr lang="en-US" sz="1200" kern="1200"/>
        </a:p>
      </dsp:txBody>
      <dsp:txXfrm>
        <a:off x="3334298" y="2680013"/>
        <a:ext cx="1353630" cy="812178"/>
      </dsp:txXfrm>
    </dsp:sp>
    <dsp:sp modelId="{FCFECBD4-486D-48B1-9D78-E5DD1074E00C}">
      <dsp:nvSpPr>
        <dsp:cNvPr id="0" name=""/>
        <dsp:cNvSpPr/>
      </dsp:nvSpPr>
      <dsp:spPr>
        <a:xfrm>
          <a:off x="681183" y="3490392"/>
          <a:ext cx="4994895" cy="280734"/>
        </a:xfrm>
        <a:custGeom>
          <a:avLst/>
          <a:gdLst/>
          <a:ahLst/>
          <a:cxnLst/>
          <a:rect l="0" t="0" r="0" b="0"/>
          <a:pathLst>
            <a:path>
              <a:moveTo>
                <a:pt x="4994895" y="0"/>
              </a:moveTo>
              <a:lnTo>
                <a:pt x="4994895" y="157467"/>
              </a:lnTo>
              <a:lnTo>
                <a:pt x="0" y="157467"/>
              </a:lnTo>
              <a:lnTo>
                <a:pt x="0" y="28073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53516" y="3629201"/>
        <a:ext cx="250229" cy="3116"/>
      </dsp:txXfrm>
    </dsp:sp>
    <dsp:sp modelId="{97BD50C4-E777-4D15-A871-B32A46661D4A}">
      <dsp:nvSpPr>
        <dsp:cNvPr id="0" name=""/>
        <dsp:cNvSpPr/>
      </dsp:nvSpPr>
      <dsp:spPr>
        <a:xfrm>
          <a:off x="4999263" y="2680013"/>
          <a:ext cx="1353630" cy="8121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29" tIns="69624" rIns="66329" bIns="6962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Capacitación a personal.</a:t>
          </a:r>
          <a:endParaRPr lang="en-US" sz="1200" kern="1200"/>
        </a:p>
      </dsp:txBody>
      <dsp:txXfrm>
        <a:off x="4999263" y="2680013"/>
        <a:ext cx="1353630" cy="812178"/>
      </dsp:txXfrm>
    </dsp:sp>
    <dsp:sp modelId="{D6526A4D-7E60-47CF-85E6-5B5F3E5080F1}">
      <dsp:nvSpPr>
        <dsp:cNvPr id="0" name=""/>
        <dsp:cNvSpPr/>
      </dsp:nvSpPr>
      <dsp:spPr>
        <a:xfrm>
          <a:off x="1356198" y="4163896"/>
          <a:ext cx="2807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7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8782" y="4208057"/>
        <a:ext cx="15566" cy="3116"/>
      </dsp:txXfrm>
    </dsp:sp>
    <dsp:sp modelId="{B4776B2B-0506-4356-9E9F-1986890F2B49}">
      <dsp:nvSpPr>
        <dsp:cNvPr id="0" name=""/>
        <dsp:cNvSpPr/>
      </dsp:nvSpPr>
      <dsp:spPr>
        <a:xfrm>
          <a:off x="4367" y="3803527"/>
          <a:ext cx="1353630" cy="8121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29" tIns="69624" rIns="66329" bIns="6962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Dependiendo del cliente: Ayuda con la logística de seguimiento de una orden de compra.</a:t>
          </a:r>
          <a:endParaRPr lang="en-US" sz="1200" kern="1200"/>
        </a:p>
      </dsp:txBody>
      <dsp:txXfrm>
        <a:off x="4367" y="3803527"/>
        <a:ext cx="1353630" cy="812178"/>
      </dsp:txXfrm>
    </dsp:sp>
    <dsp:sp modelId="{187B4D46-D78C-4467-8D29-905D3F5727E2}">
      <dsp:nvSpPr>
        <dsp:cNvPr id="0" name=""/>
        <dsp:cNvSpPr/>
      </dsp:nvSpPr>
      <dsp:spPr>
        <a:xfrm>
          <a:off x="3021163" y="4163896"/>
          <a:ext cx="2807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7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3747" y="4208057"/>
        <a:ext cx="15566" cy="3116"/>
      </dsp:txXfrm>
    </dsp:sp>
    <dsp:sp modelId="{A51F8B23-6BE6-41FB-906C-22662D150722}">
      <dsp:nvSpPr>
        <dsp:cNvPr id="0" name=""/>
        <dsp:cNvSpPr/>
      </dsp:nvSpPr>
      <dsp:spPr>
        <a:xfrm>
          <a:off x="1669333" y="3803527"/>
          <a:ext cx="1353630" cy="8121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29" tIns="69624" rIns="66329" bIns="6962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Dominio propio (ejemplo: </a:t>
          </a:r>
          <a:r>
            <a:rPr lang="es-MX" sz="1200" kern="1200">
              <a:hlinkClick xmlns:r="http://schemas.openxmlformats.org/officeDocument/2006/relationships" r:id="rId1"/>
            </a:rPr>
            <a:t>www.bodegadonmiguel.com.mx</a:t>
          </a:r>
          <a:r>
            <a:rPr lang="es-MX" sz="1200" kern="1200"/>
            <a:t>)</a:t>
          </a:r>
          <a:endParaRPr lang="en-US" sz="1200" kern="1200"/>
        </a:p>
      </dsp:txBody>
      <dsp:txXfrm>
        <a:off x="1669333" y="3803527"/>
        <a:ext cx="1353630" cy="812178"/>
      </dsp:txXfrm>
    </dsp:sp>
    <dsp:sp modelId="{435B5E3C-529A-48F9-9BE1-EAD98ECFDC27}">
      <dsp:nvSpPr>
        <dsp:cNvPr id="0" name=""/>
        <dsp:cNvSpPr/>
      </dsp:nvSpPr>
      <dsp:spPr>
        <a:xfrm>
          <a:off x="4686128" y="4163896"/>
          <a:ext cx="2807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7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18712" y="4208057"/>
        <a:ext cx="15566" cy="3116"/>
      </dsp:txXfrm>
    </dsp:sp>
    <dsp:sp modelId="{7DBA7C56-8312-42C1-A4FF-DCB8AC0051DE}">
      <dsp:nvSpPr>
        <dsp:cNvPr id="0" name=""/>
        <dsp:cNvSpPr/>
      </dsp:nvSpPr>
      <dsp:spPr>
        <a:xfrm>
          <a:off x="3334298" y="3803527"/>
          <a:ext cx="1353630" cy="8121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29" tIns="69624" rIns="66329" bIns="6962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Puesta en marcha en internet.</a:t>
          </a:r>
          <a:endParaRPr lang="en-US" sz="1200" kern="1200"/>
        </a:p>
      </dsp:txBody>
      <dsp:txXfrm>
        <a:off x="3334298" y="3803527"/>
        <a:ext cx="1353630" cy="812178"/>
      </dsp:txXfrm>
    </dsp:sp>
    <dsp:sp modelId="{CA3B6458-CE85-4FC4-BEEE-D683046BAD92}">
      <dsp:nvSpPr>
        <dsp:cNvPr id="0" name=""/>
        <dsp:cNvSpPr/>
      </dsp:nvSpPr>
      <dsp:spPr>
        <a:xfrm>
          <a:off x="681183" y="4613905"/>
          <a:ext cx="4994895" cy="280734"/>
        </a:xfrm>
        <a:custGeom>
          <a:avLst/>
          <a:gdLst/>
          <a:ahLst/>
          <a:cxnLst/>
          <a:rect l="0" t="0" r="0" b="0"/>
          <a:pathLst>
            <a:path>
              <a:moveTo>
                <a:pt x="4994895" y="0"/>
              </a:moveTo>
              <a:lnTo>
                <a:pt x="4994895" y="157467"/>
              </a:lnTo>
              <a:lnTo>
                <a:pt x="0" y="157467"/>
              </a:lnTo>
              <a:lnTo>
                <a:pt x="0" y="28073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53516" y="4752714"/>
        <a:ext cx="250229" cy="3116"/>
      </dsp:txXfrm>
    </dsp:sp>
    <dsp:sp modelId="{E396FE83-F2D6-4588-B459-FBF80BE127B3}">
      <dsp:nvSpPr>
        <dsp:cNvPr id="0" name=""/>
        <dsp:cNvSpPr/>
      </dsp:nvSpPr>
      <dsp:spPr>
        <a:xfrm>
          <a:off x="4999263" y="3803527"/>
          <a:ext cx="1353630" cy="8121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29" tIns="69624" rIns="66329" bIns="6962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Mantenimiento de tienda en línea.</a:t>
          </a:r>
          <a:endParaRPr lang="en-US" sz="1200" kern="1200"/>
        </a:p>
      </dsp:txBody>
      <dsp:txXfrm>
        <a:off x="4999263" y="3803527"/>
        <a:ext cx="1353630" cy="812178"/>
      </dsp:txXfrm>
    </dsp:sp>
    <dsp:sp modelId="{0C153793-9417-440C-BFF8-EAD7BE51B710}">
      <dsp:nvSpPr>
        <dsp:cNvPr id="0" name=""/>
        <dsp:cNvSpPr/>
      </dsp:nvSpPr>
      <dsp:spPr>
        <a:xfrm>
          <a:off x="1356198" y="5287409"/>
          <a:ext cx="2807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7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8782" y="5331571"/>
        <a:ext cx="15566" cy="3116"/>
      </dsp:txXfrm>
    </dsp:sp>
    <dsp:sp modelId="{C7B07733-722B-4BF9-9B22-850C85F48D1E}">
      <dsp:nvSpPr>
        <dsp:cNvPr id="0" name=""/>
        <dsp:cNvSpPr/>
      </dsp:nvSpPr>
      <dsp:spPr>
        <a:xfrm>
          <a:off x="4367" y="4927040"/>
          <a:ext cx="1353630" cy="8121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29" tIns="69624" rIns="66329" bIns="6962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Pruebas de funcionamiento.</a:t>
          </a:r>
          <a:endParaRPr lang="en-US" sz="1200" kern="1200"/>
        </a:p>
      </dsp:txBody>
      <dsp:txXfrm>
        <a:off x="4367" y="4927040"/>
        <a:ext cx="1353630" cy="812178"/>
      </dsp:txXfrm>
    </dsp:sp>
    <dsp:sp modelId="{B1B1B815-D76A-4F10-92E5-113DDEDDE8DB}">
      <dsp:nvSpPr>
        <dsp:cNvPr id="0" name=""/>
        <dsp:cNvSpPr/>
      </dsp:nvSpPr>
      <dsp:spPr>
        <a:xfrm>
          <a:off x="3021163" y="5287409"/>
          <a:ext cx="2807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7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3747" y="5331571"/>
        <a:ext cx="15566" cy="3116"/>
      </dsp:txXfrm>
    </dsp:sp>
    <dsp:sp modelId="{69A8A0E4-3A0A-4155-A37F-45B3DD678C14}">
      <dsp:nvSpPr>
        <dsp:cNvPr id="0" name=""/>
        <dsp:cNvSpPr/>
      </dsp:nvSpPr>
      <dsp:spPr>
        <a:xfrm>
          <a:off x="1669333" y="4927040"/>
          <a:ext cx="1353630" cy="8121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29" tIns="69624" rIns="66329" bIns="6962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Corrección de errores.</a:t>
          </a:r>
          <a:endParaRPr lang="en-US" sz="1200" kern="1200"/>
        </a:p>
      </dsp:txBody>
      <dsp:txXfrm>
        <a:off x="1669333" y="4927040"/>
        <a:ext cx="1353630" cy="812178"/>
      </dsp:txXfrm>
    </dsp:sp>
    <dsp:sp modelId="{879A2857-1069-4714-B4F3-800AF9988B42}">
      <dsp:nvSpPr>
        <dsp:cNvPr id="0" name=""/>
        <dsp:cNvSpPr/>
      </dsp:nvSpPr>
      <dsp:spPr>
        <a:xfrm>
          <a:off x="4686128" y="5287409"/>
          <a:ext cx="2807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7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18712" y="5331571"/>
        <a:ext cx="15566" cy="3116"/>
      </dsp:txXfrm>
    </dsp:sp>
    <dsp:sp modelId="{768EDEEF-4A79-4471-ABF2-AFF9BA078140}">
      <dsp:nvSpPr>
        <dsp:cNvPr id="0" name=""/>
        <dsp:cNvSpPr/>
      </dsp:nvSpPr>
      <dsp:spPr>
        <a:xfrm>
          <a:off x="3334298" y="4927040"/>
          <a:ext cx="1353630" cy="8121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29" tIns="69624" rIns="66329" bIns="6962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Merecedores de actualizaciones futuras.</a:t>
          </a:r>
          <a:endParaRPr lang="en-US" sz="1200" kern="1200"/>
        </a:p>
      </dsp:txBody>
      <dsp:txXfrm>
        <a:off x="3334298" y="4927040"/>
        <a:ext cx="1353630" cy="812178"/>
      </dsp:txXfrm>
    </dsp:sp>
    <dsp:sp modelId="{E405CEAB-1C9B-4F0A-AD6E-4DF675C330B0}">
      <dsp:nvSpPr>
        <dsp:cNvPr id="0" name=""/>
        <dsp:cNvSpPr/>
      </dsp:nvSpPr>
      <dsp:spPr>
        <a:xfrm>
          <a:off x="4999263" y="4927040"/>
          <a:ext cx="1353630" cy="8121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29" tIns="69624" rIns="66329" bIns="6962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Atención directa e inmediata a problemas detectados.</a:t>
          </a:r>
          <a:endParaRPr lang="en-US" sz="1200" kern="1200"/>
        </a:p>
      </dsp:txBody>
      <dsp:txXfrm>
        <a:off x="4999263" y="4927040"/>
        <a:ext cx="1353630" cy="812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D56A755-941C-43AB-ADE0-8C246108C58A}" type="datetime1">
              <a:rPr lang="es-MX" smtClean="0"/>
              <a:t>28/12/2023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B9E49-A445-48AB-B7FF-9E74747B4544}" type="datetime1">
              <a:rPr lang="es-MX" smtClean="0"/>
              <a:pPr/>
              <a:t>28/12/2023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 dirty="0"/>
              <a:t>Editar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MX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8FEA0E-4E10-4E14-98E9-962E9614D659}" type="datetime1">
              <a:rPr lang="es-MX" noProof="0" smtClean="0"/>
              <a:t>28/12/2023</a:t>
            </a:fld>
            <a:endParaRPr lang="es-MX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Gpe. Victoria Dgo. </a:t>
            </a:r>
            <a:endParaRPr lang="es-MX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72D407-A30F-4EFE-8E1A-6973B216A7DE}" type="datetime1">
              <a:rPr lang="es-MX" noProof="0" smtClean="0"/>
              <a:t>28/12/2023</a:t>
            </a:fld>
            <a:endParaRPr lang="es-MX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Gpe. Victoria Dgo. </a:t>
            </a:r>
            <a:endParaRPr lang="es-MX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8DB7CC-A883-4F9A-86F9-554FD749BF3D}" type="datetime1">
              <a:rPr lang="es-MX" noProof="0" smtClean="0"/>
              <a:t>28/12/2023</a:t>
            </a:fld>
            <a:endParaRPr lang="es-MX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Gpe. Victoria Dgo. </a:t>
            </a:r>
            <a:endParaRPr lang="es-MX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F1D117-D403-4C11-906B-1C4170DA8C44}" type="datetime1">
              <a:rPr lang="es-MX" noProof="0" smtClean="0"/>
              <a:t>28/12/2023</a:t>
            </a:fld>
            <a:endParaRPr lang="es-MX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Gpe. Victoria Dgo. </a:t>
            </a:r>
            <a:endParaRPr lang="es-MX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4EAEF1-49D3-499A-AA48-01FAA2561DCA}" type="datetime1">
              <a:rPr lang="es-MX" noProof="0" smtClean="0"/>
              <a:t>28/12/2023</a:t>
            </a:fld>
            <a:endParaRPr lang="es-MX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Gpe. Victoria Dgo. </a:t>
            </a:r>
            <a:endParaRPr lang="es-MX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51FAC3-BB1F-4755-AD85-0451D45EDAD9}" type="datetime1">
              <a:rPr lang="es-MX" noProof="0" smtClean="0"/>
              <a:t>28/12/2023</a:t>
            </a:fld>
            <a:endParaRPr lang="es-MX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Gpe. Victoria Dgo. </a:t>
            </a:r>
            <a:endParaRPr lang="es-MX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051D8A-8E1A-47E8-9F53-44FFBEF4E87B}" type="datetime1">
              <a:rPr lang="es-MX" noProof="0" smtClean="0"/>
              <a:t>28/12/2023</a:t>
            </a:fld>
            <a:endParaRPr lang="es-MX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Gpe. Victoria Dgo. </a:t>
            </a:r>
            <a:endParaRPr lang="es-MX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A3ECDC-3879-4929-BA66-13B33A611184}" type="datetime1">
              <a:rPr lang="es-MX" noProof="0" smtClean="0"/>
              <a:t>28/12/2023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Gpe. Victoria Dgo. </a:t>
            </a:r>
            <a:endParaRPr lang="es-MX" noProof="0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B4AA02-0C5F-400E-88DF-B6A5BA8A37A0}" type="datetime1">
              <a:rPr lang="es-MX" noProof="0" smtClean="0"/>
              <a:t>28/12/2023</a:t>
            </a:fld>
            <a:endParaRPr lang="es-MX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Gpe. Victoria Dgo. </a:t>
            </a:r>
            <a:endParaRPr lang="es-MX" noProof="0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F5B7C9-88E1-489E-9F70-CBE2F673D930}" type="datetime1">
              <a:rPr lang="es-MX" noProof="0" smtClean="0"/>
              <a:t>28/12/2023</a:t>
            </a:fld>
            <a:endParaRPr lang="es-MX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Gpe. Victoria Dgo. </a:t>
            </a:r>
            <a:endParaRPr lang="es-MX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22017-42DC-4784-A496-CB6402420D91}" type="datetime1">
              <a:rPr lang="es-MX" noProof="0" smtClean="0"/>
              <a:t>28/12/2023</a:t>
            </a:fld>
            <a:endParaRPr lang="es-MX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/>
              <a:t>Gpe. Victoria Dgo. </a:t>
            </a:r>
            <a:endParaRPr lang="es-MX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MX" noProof="0" dirty="0"/>
              <a:t>Haz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MX" noProof="0" dirty="0"/>
              <a:t>Editar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DE833AD-948D-4EA1-8666-5D1C04385B96}" type="datetime1">
              <a:rPr lang="es-MX" noProof="0" smtClean="0"/>
              <a:t>28/12/2023</a:t>
            </a:fld>
            <a:endParaRPr lang="es-MX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MX" noProof="0"/>
              <a:t>Gpe. Victoria Dgo. </a:t>
            </a:r>
            <a:endParaRPr lang="es-MX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jfraire.jmfc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jfraire.jmfc@g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slide" Target="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42000">
              <a:srgbClr val="FFFF00"/>
            </a:gs>
            <a:gs pos="100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 boom del eCommerce: tendencias para el 2021">
            <a:extLst>
              <a:ext uri="{FF2B5EF4-FFF2-40B4-BE49-F238E27FC236}">
                <a16:creationId xmlns:a16="http://schemas.microsoft.com/office/drawing/2014/main" id="{C2D75A32-1322-2C3A-065A-1EBEF3523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181" y="3649263"/>
            <a:ext cx="4461838" cy="260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6742" y="2190179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s-MX" b="1" u="sng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oper Black" panose="0208090404030B0204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EL SIGUIENTE NIVEL</a:t>
            </a:r>
            <a:br>
              <a:rPr lang="es-MX" dirty="0">
                <a:solidFill>
                  <a:schemeClr val="bg1"/>
                </a:solidFill>
              </a:rPr>
            </a:br>
            <a:r>
              <a:rPr lang="es-MX" sz="4000" dirty="0"/>
              <a:t>Proyecto de </a:t>
            </a:r>
            <a:r>
              <a:rPr lang="es-MX" sz="4000" u="sng" dirty="0"/>
              <a:t>Inversión</a:t>
            </a:r>
            <a:endParaRPr lang="es-MX" u="sng" dirty="0"/>
          </a:p>
        </p:txBody>
      </p:sp>
      <p:sp>
        <p:nvSpPr>
          <p:cNvPr id="4" name="Diamante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5" name="Diamante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grpSp>
        <p:nvGrpSpPr>
          <p:cNvPr id="7" name="Grupo 6" descr="Icono de gráfico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1541911" y="5365010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a lib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9" name="Forma lib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9D0E262-9632-07A4-DD7A-A01920FD07ED}"/>
              </a:ext>
            </a:extLst>
          </p:cNvPr>
          <p:cNvSpPr txBox="1"/>
          <p:nvPr/>
        </p:nvSpPr>
        <p:spPr>
          <a:xfrm>
            <a:off x="0" y="0"/>
            <a:ext cx="12192000" cy="1446550"/>
          </a:xfrm>
          <a:prstGeom prst="rect">
            <a:avLst/>
          </a:prstGeom>
          <a:gradFill flip="none" rotWithShape="1">
            <a:gsLst>
              <a:gs pos="0">
                <a:srgbClr val="007A00">
                  <a:shade val="30000"/>
                  <a:satMod val="115000"/>
                </a:srgbClr>
              </a:gs>
              <a:gs pos="50000">
                <a:srgbClr val="007A00">
                  <a:shade val="67500"/>
                  <a:satMod val="115000"/>
                </a:srgbClr>
              </a:gs>
              <a:gs pos="100000">
                <a:srgbClr val="007A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s-MX" sz="8800" dirty="0">
                <a:ln w="41275">
                  <a:solidFill>
                    <a:srgbClr val="FFFF00"/>
                  </a:solidFill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   ALL IN ALL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78DAD1-9BDD-77FF-B4F1-64383AADAE82}"/>
              </a:ext>
            </a:extLst>
          </p:cNvPr>
          <p:cNvSpPr txBox="1"/>
          <p:nvPr/>
        </p:nvSpPr>
        <p:spPr>
          <a:xfrm>
            <a:off x="1870269" y="1246650"/>
            <a:ext cx="4721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err="1">
                <a:ln w="28575">
                  <a:solidFill>
                    <a:srgbClr val="00CC00"/>
                  </a:solidFill>
                </a:ln>
                <a:latin typeface="Cooper Black" panose="0208090404030B020404" pitchFamily="18" charset="0"/>
              </a:rPr>
              <a:t>eCommerce</a:t>
            </a:r>
            <a:endParaRPr lang="es-MX" sz="6000" dirty="0">
              <a:ln w="28575">
                <a:solidFill>
                  <a:srgbClr val="00CC00"/>
                </a:solidFill>
              </a:ln>
              <a:latin typeface="Cooper Black" panose="0208090404030B020404" pitchFamily="18" charset="0"/>
            </a:endParaRPr>
          </a:p>
        </p:txBody>
      </p:sp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3FF3A3CD-1973-A17B-D5D0-E9BBD1B8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F1BC61F-08C6-48F4-9B65-AAA3B2A7EF47}" type="datetime1">
              <a:rPr lang="es-MX" noProof="0" smtClean="0">
                <a:solidFill>
                  <a:schemeClr val="tx1"/>
                </a:solidFill>
              </a:rPr>
              <a:t>28/12/2023</a:t>
            </a:fld>
            <a:endParaRPr lang="es-MX" noProof="0" dirty="0">
              <a:solidFill>
                <a:schemeClr val="tx1"/>
              </a:solidFill>
            </a:endParaRPr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7A80DA3A-0CF2-8A05-93D9-2EB360E7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/>
          <a:p>
            <a:pPr rtl="0"/>
            <a:r>
              <a:rPr lang="es-MX" noProof="0" dirty="0" err="1">
                <a:solidFill>
                  <a:schemeClr val="tx1"/>
                </a:solidFill>
              </a:rPr>
              <a:t>Gpe</a:t>
            </a:r>
            <a:r>
              <a:rPr lang="es-MX" noProof="0" dirty="0">
                <a:solidFill>
                  <a:schemeClr val="tx1"/>
                </a:solidFill>
              </a:rPr>
              <a:t>. Victoria </a:t>
            </a:r>
            <a:r>
              <a:rPr lang="es-MX" noProof="0" dirty="0" err="1">
                <a:solidFill>
                  <a:schemeClr val="tx1"/>
                </a:solidFill>
              </a:rPr>
              <a:t>Dgo</a:t>
            </a:r>
            <a:r>
              <a:rPr lang="es-MX" noProof="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054053B-E1AB-A3F5-8D00-8DC88B904299}"/>
              </a:ext>
            </a:extLst>
          </p:cNvPr>
          <p:cNvSpPr txBox="1"/>
          <p:nvPr/>
        </p:nvSpPr>
        <p:spPr>
          <a:xfrm>
            <a:off x="133062" y="3911094"/>
            <a:ext cx="34744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err="1"/>
              <a:t>I.M</a:t>
            </a:r>
            <a:r>
              <a:rPr lang="es-MX" b="1" dirty="0"/>
              <a:t>. Jesús Manuel Fraire Ceniceros</a:t>
            </a:r>
          </a:p>
          <a:p>
            <a:r>
              <a:rPr lang="es-MX" b="1" dirty="0"/>
              <a:t>CED. Profesional: 13675770</a:t>
            </a:r>
          </a:p>
          <a:p>
            <a:r>
              <a:rPr lang="es-MX" b="1" dirty="0"/>
              <a:t>Correo: </a:t>
            </a:r>
            <a:r>
              <a:rPr lang="es-MX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jfraire.jmfc@gmail.com</a:t>
            </a:r>
            <a:endParaRPr lang="es-MX" b="1" dirty="0"/>
          </a:p>
          <a:p>
            <a:r>
              <a:rPr lang="es-MX" b="1" dirty="0"/>
              <a:t>Contacto: 676-108-20-75</a:t>
            </a:r>
          </a:p>
          <a:p>
            <a:endParaRPr lang="es-MX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B9CB486F-0F92-13A8-0247-BA8CFFBB6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8572" y="0"/>
            <a:ext cx="3483429" cy="685800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C4AAC824-2225-B363-C4FB-36E8C333DED4}"/>
              </a:ext>
            </a:extLst>
          </p:cNvPr>
          <p:cNvSpPr txBox="1"/>
          <p:nvPr/>
        </p:nvSpPr>
        <p:spPr>
          <a:xfrm>
            <a:off x="7305478" y="1129392"/>
            <a:ext cx="12987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sz="1800" dirty="0">
                <a:ln w="41275"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DESIGNS</a:t>
            </a:r>
            <a:endParaRPr lang="es-MX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15FEBD-AEED-D01F-8E4B-56E8D514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MX" sz="4000">
                <a:solidFill>
                  <a:srgbClr val="FFFFFF"/>
                </a:solidFill>
              </a:rPr>
              <a:t>Total contrato de inversión </a:t>
            </a:r>
            <a:r>
              <a:rPr lang="es-MX" sz="4000">
                <a:solidFill>
                  <a:srgbClr val="FFFFFF"/>
                </a:solidFill>
                <a:highlight>
                  <a:srgbClr val="FFFF00"/>
                </a:highlight>
              </a:rPr>
              <a:t>$200,000 MNX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7DF777-F25A-9C81-8920-6F9935D3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>
            <a:normAutofit/>
          </a:bodyPr>
          <a:lstStyle/>
          <a:p>
            <a:pPr algn="l" rtl="0">
              <a:spcAft>
                <a:spcPts val="600"/>
              </a:spcAft>
            </a:pPr>
            <a:r>
              <a:rPr lang="es-MX" sz="1100" noProof="0">
                <a:solidFill>
                  <a:srgbClr val="FFFFFF"/>
                </a:solidFill>
              </a:rPr>
              <a:t>Gpe. Victoria Dgo. </a:t>
            </a:r>
          </a:p>
        </p:txBody>
      </p:sp>
      <p:sp>
        <p:nvSpPr>
          <p:cNvPr id="21" name="Marcador de contenido 4">
            <a:extLst>
              <a:ext uri="{FF2B5EF4-FFF2-40B4-BE49-F238E27FC236}">
                <a16:creationId xmlns:a16="http://schemas.microsoft.com/office/drawing/2014/main" id="{20D9A282-ECD4-2DC1-89DD-73BBC98C8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3385" y="300942"/>
            <a:ext cx="7955861" cy="6546920"/>
          </a:xfrm>
        </p:spPr>
        <p:txBody>
          <a:bodyPr anchor="ctr">
            <a:normAutofit fontScale="70000" lnSpcReduction="20000"/>
          </a:bodyPr>
          <a:lstStyle/>
          <a:p>
            <a:r>
              <a:rPr lang="es-MX" sz="2300" dirty="0"/>
              <a:t>Creación de tienda electrónica.</a:t>
            </a:r>
          </a:p>
          <a:p>
            <a:r>
              <a:rPr lang="es-MX" sz="2300" dirty="0"/>
              <a:t>Diseño de tienda electrónica.</a:t>
            </a:r>
          </a:p>
          <a:p>
            <a:r>
              <a:rPr lang="es-MX" sz="2300" dirty="0"/>
              <a:t>Secciones (Dirección, Contacto, Sobre Nosotros) y pueden ser algunas más dependiendo del gusto del cliente.</a:t>
            </a:r>
          </a:p>
          <a:p>
            <a:r>
              <a:rPr lang="es-MX" sz="2300" dirty="0"/>
              <a:t>Barra de búsqueda en tiempo real.</a:t>
            </a:r>
          </a:p>
          <a:p>
            <a:r>
              <a:rPr lang="es-MX" sz="2300" dirty="0"/>
              <a:t>Secciones de filtrado rápido por departamento o categoría (gusto de cliente)</a:t>
            </a:r>
          </a:p>
          <a:p>
            <a:r>
              <a:rPr lang="es-MX" sz="2300" dirty="0"/>
              <a:t>Video de cómo realizar la compra.</a:t>
            </a:r>
          </a:p>
          <a:p>
            <a:r>
              <a:rPr lang="es-MX" sz="2300" dirty="0"/>
              <a:t>Sección para información a clientes (Consulta de envíos gratis, costos de envíos, entre otros).</a:t>
            </a:r>
          </a:p>
          <a:p>
            <a:r>
              <a:rPr lang="es-MX" sz="2300" dirty="0"/>
              <a:t>División departamental de productos.</a:t>
            </a:r>
          </a:p>
          <a:p>
            <a:r>
              <a:rPr lang="es-MX" sz="2300" dirty="0"/>
              <a:t>Toma de fotografías de cada producto en tienda disponible además de la edición de las mismas para tener mejores efectos en combinación de colores.</a:t>
            </a:r>
          </a:p>
          <a:p>
            <a:r>
              <a:rPr lang="es-MX" sz="2300" dirty="0"/>
              <a:t>Base de datos con imágenes y detalles de cada artículo.</a:t>
            </a:r>
          </a:p>
          <a:p>
            <a:r>
              <a:rPr lang="es-MX" sz="2300" dirty="0"/>
              <a:t>Sección de carrito de compras.</a:t>
            </a:r>
          </a:p>
          <a:p>
            <a:r>
              <a:rPr lang="es-MX" sz="2300" dirty="0"/>
              <a:t>Dominio totalmente gratis por 3 años.</a:t>
            </a:r>
          </a:p>
          <a:p>
            <a:r>
              <a:rPr lang="es-MX" sz="2300" dirty="0"/>
              <a:t>Puesta en marcha en internet.</a:t>
            </a:r>
          </a:p>
          <a:p>
            <a:r>
              <a:rPr lang="es-MX" sz="2300" dirty="0"/>
              <a:t>Pruebas de funcionamiento.</a:t>
            </a:r>
          </a:p>
          <a:p>
            <a:r>
              <a:rPr lang="es-MX" sz="2300" dirty="0"/>
              <a:t>Corrección de errores.</a:t>
            </a:r>
          </a:p>
          <a:p>
            <a:r>
              <a:rPr lang="es-MX" sz="2300"/>
              <a:t>Capacitación </a:t>
            </a:r>
            <a:r>
              <a:rPr lang="es-MX" sz="2300" dirty="0"/>
              <a:t>de personal.</a:t>
            </a:r>
          </a:p>
          <a:p>
            <a:r>
              <a:rPr lang="es-MX" sz="2300" dirty="0"/>
              <a:t>Trabajo en conjunto para diseño de logística en seguimiento a orden de compra.</a:t>
            </a:r>
          </a:p>
          <a:p>
            <a:r>
              <a:rPr lang="es-MX" sz="2300" dirty="0"/>
              <a:t>Mantenimiento de la tienda en línea gratis por 2 años.</a:t>
            </a:r>
          </a:p>
          <a:p>
            <a:r>
              <a:rPr lang="es-MX" sz="2300" dirty="0"/>
              <a:t>Puerta abierta para formar parte de un proyecto más grande.</a:t>
            </a:r>
          </a:p>
          <a:p>
            <a:endParaRPr lang="es-MX" sz="130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9CFC4C7-CB36-231E-AA08-D0F187C8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>
            <a:normAutofit/>
          </a:bodyPr>
          <a:lstStyle/>
          <a:p>
            <a:pPr algn="r" rtl="0">
              <a:spcAft>
                <a:spcPts val="600"/>
              </a:spcAft>
            </a:pPr>
            <a:fld id="{8AB4AA02-0C5F-400E-88DF-B6A5BA8A37A0}" type="datetime1">
              <a:rPr lang="es-MX" sz="1100" noProof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 rtl="0">
                <a:spcAft>
                  <a:spcPts val="600"/>
                </a:spcAft>
              </a:pPr>
              <a:t>28/12/2023</a:t>
            </a:fld>
            <a:endParaRPr lang="es-MX" sz="1100" noProof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028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ante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dirty="0"/>
            </a:p>
          </p:txBody>
        </p:sp>
        <p:sp>
          <p:nvSpPr>
            <p:cNvPr id="13" name="Diamante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es-MX" sz="7200" b="1" dirty="0">
                <a:solidFill>
                  <a:schemeClr val="bg1"/>
                </a:solidFill>
              </a:rPr>
              <a:t>Gracias</a:t>
            </a:r>
            <a:endParaRPr lang="es-MX" sz="7200" dirty="0">
              <a:solidFill>
                <a:schemeClr val="accent4"/>
              </a:solidFill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4DA840C-0AA6-E47F-EDCD-1DB0F78F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0C36AB3-0AFD-40CB-8274-A681D747B0B8}" type="datetime1">
              <a:rPr lang="es-MX" noProof="0" smtClean="0"/>
              <a:t>28/12/2023</a:t>
            </a:fld>
            <a:endParaRPr lang="es-MX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FF9564-3F64-12F1-9627-08B2E0182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Gpe. Victoria Dgo. </a:t>
            </a:r>
            <a:endParaRPr lang="es-MX" noProof="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E05C73F-DE9C-06AD-647D-E7A40C592E19}"/>
              </a:ext>
            </a:extLst>
          </p:cNvPr>
          <p:cNvSpPr txBox="1"/>
          <p:nvPr/>
        </p:nvSpPr>
        <p:spPr>
          <a:xfrm>
            <a:off x="228600" y="5244147"/>
            <a:ext cx="34744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err="1"/>
              <a:t>I.M</a:t>
            </a:r>
            <a:r>
              <a:rPr lang="es-MX" b="1" dirty="0"/>
              <a:t>. Jesús Manuel Fraire Ceniceros</a:t>
            </a:r>
          </a:p>
          <a:p>
            <a:r>
              <a:rPr lang="es-MX" b="1" dirty="0"/>
              <a:t>CED. Profesional: 13675770</a:t>
            </a:r>
          </a:p>
          <a:p>
            <a:r>
              <a:rPr lang="es-MX" b="1" dirty="0"/>
              <a:t>Correo: </a:t>
            </a:r>
            <a:r>
              <a:rPr lang="es-MX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jfraire.jmfc@gmail.com</a:t>
            </a:r>
            <a:endParaRPr lang="es-MX" b="1" dirty="0"/>
          </a:p>
          <a:p>
            <a:r>
              <a:rPr lang="es-MX" b="1" dirty="0"/>
              <a:t>Contacto: 676-108-20-75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5C01129-3453-464D-A870-ED71C6E89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2781A6-5C82-4764-B489-F9A599C0A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8833" y="685800"/>
            <a:ext cx="5004061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6B0FFA-A3EF-EAB0-8F2D-D210B4AC7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182" y="-826840"/>
            <a:ext cx="4019107" cy="1361347"/>
          </a:xfrm>
        </p:spPr>
        <p:txBody>
          <a:bodyPr anchor="b">
            <a:normAutofit/>
          </a:bodyPr>
          <a:lstStyle/>
          <a:p>
            <a:pPr algn="ctr"/>
            <a:r>
              <a:rPr lang="es-MX" sz="2800" b="1">
                <a:solidFill>
                  <a:schemeClr val="tx1">
                    <a:alpha val="60000"/>
                  </a:schemeClr>
                </a:solidFill>
                <a:highlight>
                  <a:srgbClr val="FFFF00"/>
                </a:highlight>
              </a:rPr>
              <a:t>ESPECIFICACIONES</a:t>
            </a:r>
            <a:endParaRPr lang="es-MX" sz="2800" b="1" dirty="0">
              <a:solidFill>
                <a:schemeClr val="tx1">
                  <a:alpha val="6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D94779-8C9D-5987-E958-22AEF37F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700784" y="324612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MX" sz="700" noProof="0">
                <a:solidFill>
                  <a:schemeClr val="bg1">
                    <a:alpha val="60000"/>
                  </a:schemeClr>
                </a:solidFill>
              </a:rPr>
              <a:t>Gpe. Victoria Dgo. </a:t>
            </a:r>
          </a:p>
        </p:txBody>
      </p:sp>
      <p:pic>
        <p:nvPicPr>
          <p:cNvPr id="9" name="Imagen 8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604B4418-0323-8855-6F1D-C700E8641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4"/>
          <a:stretch/>
        </p:blipFill>
        <p:spPr>
          <a:xfrm>
            <a:off x="9260701" y="685482"/>
            <a:ext cx="2931299" cy="5486400"/>
          </a:xfrm>
          <a:prstGeom prst="rect">
            <a:avLst/>
          </a:prstGeom>
        </p:spPr>
      </p:pic>
      <p:graphicFrame>
        <p:nvGraphicFramePr>
          <p:cNvPr id="18" name="Marcador de contenido 2">
            <a:extLst>
              <a:ext uri="{FF2B5EF4-FFF2-40B4-BE49-F238E27FC236}">
                <a16:creationId xmlns:a16="http://schemas.microsoft.com/office/drawing/2014/main" id="{B665F742-C0B1-E3B8-BE44-34FA5047C0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03439" y="685794"/>
          <a:ext cx="6357262" cy="6172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agen 6" descr="Escala de tiempo&#10;&#10;Descripción generada automáticamente con confianza baja">
            <a:extLst>
              <a:ext uri="{FF2B5EF4-FFF2-40B4-BE49-F238E27FC236}">
                <a16:creationId xmlns:a16="http://schemas.microsoft.com/office/drawing/2014/main" id="{BED48AE6-6604-8767-92EF-5F76065910C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51"/>
          <a:stretch/>
        </p:blipFill>
        <p:spPr>
          <a:xfrm>
            <a:off x="-1962" y="685483"/>
            <a:ext cx="2905400" cy="5486399"/>
          </a:xfrm>
          <a:prstGeom prst="rect">
            <a:avLst/>
          </a:prstGeo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3FB1CD-4334-F690-DF06-6740EC75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9114861" y="3246438"/>
            <a:ext cx="5486398" cy="365125"/>
          </a:xfrm>
        </p:spPr>
        <p:txBody>
          <a:bodyPr>
            <a:normAutofit/>
          </a:bodyPr>
          <a:lstStyle/>
          <a:p>
            <a:pPr algn="ctr" rtl="0">
              <a:spcAft>
                <a:spcPts val="600"/>
              </a:spcAft>
            </a:pPr>
            <a:fld id="{3EF1D117-D403-4C11-906B-1C4170DA8C44}" type="datetime1">
              <a:rPr lang="es-MX" sz="700" noProof="0" smtClean="0">
                <a:solidFill>
                  <a:schemeClr val="bg1">
                    <a:alpha val="60000"/>
                  </a:schemeClr>
                </a:solidFill>
              </a:rPr>
              <a:pPr algn="ctr" rtl="0">
                <a:spcAft>
                  <a:spcPts val="600"/>
                </a:spcAft>
              </a:pPr>
              <a:t>28/12/2023</a:t>
            </a:fld>
            <a:endParaRPr lang="es-MX" sz="700" noProof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0" name="Botón de acción: ir a inicio 9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32768812-7FF7-2C9C-60AE-0713983CC454}"/>
              </a:ext>
            </a:extLst>
          </p:cNvPr>
          <p:cNvSpPr/>
          <p:nvPr/>
        </p:nvSpPr>
        <p:spPr>
          <a:xfrm>
            <a:off x="10729440" y="6238214"/>
            <a:ext cx="859108" cy="553453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31088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63002-53D5-4154-4D49-03199E44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4488"/>
            <a:ext cx="10515600" cy="1325563"/>
          </a:xfrm>
        </p:spPr>
        <p:txBody>
          <a:bodyPr/>
          <a:lstStyle/>
          <a:p>
            <a:pPr algn="ctr"/>
            <a:r>
              <a:rPr lang="es-MX" dirty="0"/>
              <a:t>DISEÑO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857D9C-042C-232B-D375-BBBBE1C5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F1D117-D403-4C11-906B-1C4170DA8C44}" type="datetime1">
              <a:rPr lang="es-MX" noProof="0" smtClean="0"/>
              <a:t>28/12/2023</a:t>
            </a:fld>
            <a:endParaRPr lang="es-MX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670A1E-0A88-1CE4-AA78-39562FB6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Gpe. Victoria Dgo. </a:t>
            </a:r>
            <a:endParaRPr lang="es-MX" noProof="0" dirty="0"/>
          </a:p>
        </p:txBody>
      </p:sp>
      <p:pic>
        <p:nvPicPr>
          <p:cNvPr id="6" name="Imagen 5" descr="Escala de tiempo&#10;&#10;Descripción generada automáticamente con confianza baja">
            <a:extLst>
              <a:ext uri="{FF2B5EF4-FFF2-40B4-BE49-F238E27FC236}">
                <a16:creationId xmlns:a16="http://schemas.microsoft.com/office/drawing/2014/main" id="{7923E47F-7F71-9585-60E3-4A48169FF2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1"/>
          <a:stretch/>
        </p:blipFill>
        <p:spPr>
          <a:xfrm>
            <a:off x="0" y="869951"/>
            <a:ext cx="2905400" cy="5486399"/>
          </a:xfrm>
          <a:prstGeom prst="rect">
            <a:avLst/>
          </a:prstGeom>
        </p:spPr>
      </p:pic>
      <p:pic>
        <p:nvPicPr>
          <p:cNvPr id="7" name="Imagen 6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A0B262B8-F5A1-0950-ACC8-CA9DBC4C8D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4"/>
          <a:stretch/>
        </p:blipFill>
        <p:spPr>
          <a:xfrm>
            <a:off x="9260701" y="869950"/>
            <a:ext cx="2931299" cy="54864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5A7F30B-7FEC-45BC-2E5A-3E059D9F9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147" y="869950"/>
            <a:ext cx="2904066" cy="544512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A494B2D-28FC-3A9F-C231-CBA2AC902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317" y="869950"/>
            <a:ext cx="2875280" cy="5391150"/>
          </a:xfrm>
          <a:prstGeom prst="rect">
            <a:avLst/>
          </a:prstGeom>
        </p:spPr>
      </p:pic>
      <p:sp>
        <p:nvSpPr>
          <p:cNvPr id="12" name="Botón de acción: ir a inicio 11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9096FBB3-4EC6-6491-9559-438C827B1C7F}"/>
              </a:ext>
            </a:extLst>
          </p:cNvPr>
          <p:cNvSpPr/>
          <p:nvPr/>
        </p:nvSpPr>
        <p:spPr>
          <a:xfrm>
            <a:off x="10729440" y="6238214"/>
            <a:ext cx="859108" cy="553453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60331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81C9859-7146-F9BA-CDCD-FC91C29C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CREACIÓN DE ESTRATEGIAS DE VENTAS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6D0823D-2F65-1673-201D-6727F9753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 err="1"/>
              <a:t>DropShopping</a:t>
            </a:r>
            <a:r>
              <a:rPr lang="es-MX" dirty="0"/>
              <a:t> como una variante de tal se puede buscar una o varias personas que puedan vender los productos de la tienda en línea desde su casa y entregar en días establecidos, en este caso y por ponerlo de ejemplo la asesora de ventas de Felipe Carrillo Puerto saldría a hacer pedidos miércoles y jueves a los hogares en </a:t>
            </a:r>
            <a:r>
              <a:rPr lang="es-MX" dirty="0" err="1"/>
              <a:t>en</a:t>
            </a:r>
            <a:r>
              <a:rPr lang="es-MX" dirty="0"/>
              <a:t> el poblado, ella hace los pedidos a tienda, en tienda se preparan y empaquetan, se llevan a entregar con la asesora el día de ruta  y ella hace entregas de dichos artículos, si el pedido es de 5,000.00 se puede enviar la mercancía el mismo día para la entrega.</a:t>
            </a:r>
          </a:p>
          <a:p>
            <a:r>
              <a:rPr lang="es-MX" dirty="0"/>
              <a:t>Al tener los contactos en WhatsApp estamos hablando de ventas completamente directas al ver los clientes los estados donde se pueden poner las ofertas e incluso las tiendas que venden comida los fines de semana.</a:t>
            </a:r>
          </a:p>
          <a:p>
            <a:r>
              <a:rPr lang="es-MX" dirty="0"/>
              <a:t>Creación de rutas para  surtir las tiendas de los poblados, por ejemplo, Pino Suarez, J. </a:t>
            </a:r>
            <a:r>
              <a:rPr lang="es-MX" dirty="0" err="1"/>
              <a:t>Gpe</a:t>
            </a:r>
            <a:r>
              <a:rPr lang="es-MX" dirty="0"/>
              <a:t>. </a:t>
            </a:r>
            <a:r>
              <a:rPr lang="es-MX" dirty="0" err="1"/>
              <a:t>Rodriguez</a:t>
            </a:r>
            <a:r>
              <a:rPr lang="es-MX" dirty="0"/>
              <a:t>, Felipe Carrillo Puerto, Antonio Amaro, 2 de Abril, Cuauhtémoc, </a:t>
            </a:r>
            <a:r>
              <a:rPr lang="es-MX" dirty="0" err="1"/>
              <a:t>Purisima</a:t>
            </a:r>
            <a:r>
              <a:rPr lang="es-MX" dirty="0"/>
              <a:t>, Ramon Corona, etc. En la salida a Torreón: Obregón, Ramírez, Sta. Catalina, Contreras, Allende, Zapata, Castro, etc. Salida a durango: Madero, Avino.     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3C1ABDD-2EB4-96BD-3BD9-67E01C2B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B4AA02-0C5F-400E-88DF-B6A5BA8A37A0}" type="datetime1">
              <a:rPr lang="es-MX" noProof="0" smtClean="0"/>
              <a:t>28/12/2023</a:t>
            </a:fld>
            <a:endParaRPr lang="es-MX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811D855-5481-4792-895F-A6179963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Gpe. Victoria Dgo. 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52982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9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0" name="Freeform: Shape 206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6E73F1-CE97-F6DC-67FE-1F2AB525A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¿Qué es el eCommerce?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99227F-EA1D-CBB2-D900-7336EF58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2002536"/>
            <a:ext cx="411480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kern="1200" noProof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Gpe. Victoria Dgo. </a:t>
            </a:r>
          </a:p>
        </p:txBody>
      </p:sp>
      <p:pic>
        <p:nvPicPr>
          <p:cNvPr id="2050" name="Picture 2" descr="E-commerce: el negocio de los emprendedores - El Sol de Toluca | Noticias  Locales, Policiacas, sobre México, Edomex y el Mundo">
            <a:extLst>
              <a:ext uri="{FF2B5EF4-FFF2-40B4-BE49-F238E27FC236}">
                <a16:creationId xmlns:a16="http://schemas.microsoft.com/office/drawing/2014/main" id="{23BE2FC7-EEA6-DC60-7F0F-0740B6915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1179986"/>
            <a:ext cx="7225748" cy="449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17A046-6B7C-75CB-295D-666FB571D8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3EF1D117-D403-4C11-906B-1C4170DA8C44}" type="datetime1">
              <a:rPr lang="en-US" sz="1100" noProof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12/28/2023</a:t>
            </a:fld>
            <a:endParaRPr lang="en-US" sz="1100" noProof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26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549CA6F-5310-434A-9717-D7AF41FCE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5537DB-B628-6A31-0890-8630CF16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012669"/>
            <a:ext cx="6658590" cy="27126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¿Existe en Gpe. Victoria?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79173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3DBA15-A404-240B-4411-32388343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3809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EF1D117-D403-4C11-906B-1C4170DA8C44}" type="datetime1">
              <a:rPr lang="en-US" noProof="0" smtClean="0"/>
              <a:pPr>
                <a:spcAft>
                  <a:spcPts val="600"/>
                </a:spcAft>
              </a:pPr>
              <a:t>12/28/2023</a:t>
            </a:fld>
            <a:endParaRPr lang="en-U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D12CB0-53B7-78AE-8D7B-AD60BDF8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4006" y="6492240"/>
            <a:ext cx="28975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noProof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Gpe. Victoria Dgo.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12233" y="191193"/>
            <a:ext cx="3204078" cy="64673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6C0F09C0-F32A-83D8-515D-3B43FB57D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988" y="795874"/>
            <a:ext cx="2752211" cy="562606"/>
          </a:xfrm>
          <a:prstGeom prst="rect">
            <a:avLst/>
          </a:prstGeom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63918B2F-7B91-759B-D456-3FF2D5F54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988" y="2360564"/>
            <a:ext cx="2752211" cy="550442"/>
          </a:xfrm>
          <a:prstGeom prst="rect">
            <a:avLst/>
          </a:prstGeom>
        </p:spPr>
      </p:pic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1F0E72A2-340C-CECD-F5BE-3A87612CB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4988" y="3960976"/>
            <a:ext cx="2752211" cy="474065"/>
          </a:xfrm>
          <a:prstGeom prst="rect">
            <a:avLst/>
          </a:prstGeom>
        </p:spPr>
      </p:pic>
      <p:pic>
        <p:nvPicPr>
          <p:cNvPr id="13" name="Imagen 12" descr="Una captura de pantalla de un celular con texto e imagen&#10;&#10;Descripción generada automáticamente con confianza media">
            <a:extLst>
              <a:ext uri="{FF2B5EF4-FFF2-40B4-BE49-F238E27FC236}">
                <a16:creationId xmlns:a16="http://schemas.microsoft.com/office/drawing/2014/main" id="{54B52AF5-B8F8-9092-AB51-3A13A967C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4988" y="5524894"/>
            <a:ext cx="2752211" cy="45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3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A9C370-050F-1F54-BA15-5F042AD4B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¿Qué es el proyecto de inversión “El SIGUIENTE NIVEL”?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351631-5515-2765-483D-36E86F0F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2002536"/>
            <a:ext cx="411480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kern="1200" noProof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Gpe. Victoria Dgo.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D897A49-4D18-BF2D-CD41-173DC88FB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272" y="79186"/>
            <a:ext cx="3400060" cy="6699628"/>
          </a:xfrm>
          <a:prstGeom prst="rect">
            <a:avLst/>
          </a:prstGeo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816011-628B-5D81-F111-30B9ECD9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3EF1D117-D403-4C11-906B-1C4170DA8C44}" type="datetime1">
              <a:rPr lang="en-US" sz="1100" noProof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12/28/2023</a:t>
            </a:fld>
            <a:endParaRPr lang="en-US" sz="1100" noProof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935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MX" dirty="0"/>
              <a:t>Diapositiva de análisis del proyecto 2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MX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SIGUIENTE NIVEL</a:t>
            </a:r>
            <a:b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MX" sz="1500" b="1" dirty="0">
                <a:latin typeface="+mj-lt"/>
              </a:rPr>
              <a:t>EL SIGUIENTE NIEL</a:t>
            </a:r>
          </a:p>
        </p:txBody>
      </p:sp>
      <p:sp>
        <p:nvSpPr>
          <p:cNvPr id="16" name="Rectángulo: Esquinas redondeadas 15">
            <a:hlinkClick r:id="rId3" action="ppaction://hlinksldjump"/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MX" sz="1600" dirty="0"/>
              <a:t>ESPECIFICACIÓN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19" name="Rectángulo: Esquinas redondeadas 18">
            <a:hlinkClick r:id="rId4" action="ppaction://hlinksldjump"/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MX" sz="1600" dirty="0"/>
              <a:t>DISEÑO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21" name="Rectángulo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MX" sz="1600" dirty="0"/>
              <a:t>Desarrolla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MX" sz="1600" dirty="0"/>
              <a:t>ANÁLISIS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MX" sz="1600" dirty="0"/>
              <a:t>IMPLEMENTAR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MX" sz="1600" dirty="0"/>
              <a:t>PRUEBAS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grpSp>
        <p:nvGrpSpPr>
          <p:cNvPr id="31" name="Grupo 30" descr="Iconos de gráfico de barras y gráfico de líneas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orma libre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33" name="Forma libre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</p:grpSp>
      <p:sp>
        <p:nvSpPr>
          <p:cNvPr id="34" name="Forma libre 1676" descr="Icono de casilla de verificación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MX" dirty="0"/>
          </a:p>
        </p:txBody>
      </p:sp>
      <p:sp>
        <p:nvSpPr>
          <p:cNvPr id="35" name="Forma libre 4665" descr="Icono de gráfico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MX" dirty="0"/>
          </a:p>
        </p:txBody>
      </p:sp>
      <p:grpSp>
        <p:nvGrpSpPr>
          <p:cNvPr id="36" name="Grupo 35" descr="Icono de engranaje y un ser humano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orma libre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38" name="Forma libre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</p:grpSp>
      <p:grpSp>
        <p:nvGrpSpPr>
          <p:cNvPr id="39" name="Grupo 38" descr="Icono de engranajes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orma libre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41" name="Forma libre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</p:grpSp>
      <p:sp>
        <p:nvSpPr>
          <p:cNvPr id="42" name="Forma libre 4346" descr="Icono de gráfico de cajas y bigotes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MX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BC5A1B-648B-2547-4417-6C1C65B7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8D4301-51F7-4EE4-8E85-C71CC3857AC4}" type="datetime1">
              <a:rPr lang="es-MX" noProof="0" smtClean="0"/>
              <a:t>28/12/2023</a:t>
            </a:fld>
            <a:endParaRPr lang="es-MX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87C6E39-E5FF-521E-C804-7863C3CC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Gpe. Victoria Dgo. 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1D835C5-5522-9246-0DCD-EC64E6ED3407}"/>
              </a:ext>
            </a:extLst>
          </p:cNvPr>
          <p:cNvSpPr txBox="1">
            <a:spLocks/>
          </p:cNvSpPr>
          <p:nvPr/>
        </p:nvSpPr>
        <p:spPr>
          <a:xfrm>
            <a:off x="0" y="1683756"/>
            <a:ext cx="4037824" cy="23963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Análisis del Proyecto</a:t>
            </a:r>
          </a:p>
          <a:p>
            <a:pPr algn="r">
              <a:spcAft>
                <a:spcPts val="600"/>
              </a:spcAft>
            </a:pP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E1A3F-E68B-2251-D9EF-EEF369B2023A}"/>
              </a:ext>
            </a:extLst>
          </p:cNvPr>
          <p:cNvSpPr>
            <a:spLocks/>
          </p:cNvSpPr>
          <p:nvPr/>
        </p:nvSpPr>
        <p:spPr>
          <a:xfrm>
            <a:off x="4845259" y="6469931"/>
            <a:ext cx="2192089" cy="291771"/>
          </a:xfrm>
          <a:prstGeom prst="rect">
            <a:avLst/>
          </a:prstGeom>
        </p:spPr>
        <p:txBody>
          <a:bodyPr/>
          <a:lstStyle/>
          <a:p>
            <a:pPr defTabSz="722376">
              <a:spcAft>
                <a:spcPts val="600"/>
              </a:spcAft>
            </a:pPr>
            <a:fld id="{8AB4AA02-0C5F-400E-88DF-B6A5BA8A37A0}" type="datetime1">
              <a:rPr lang="es-MX" sz="142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722376">
                <a:spcAft>
                  <a:spcPts val="600"/>
                </a:spcAft>
              </a:pPr>
              <a:t>28/12/2023</a:t>
            </a:fld>
            <a:endParaRPr lang="es-MX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E71C398-5CFA-AF2B-12F9-ACBBA0CCFFF8}"/>
              </a:ext>
            </a:extLst>
          </p:cNvPr>
          <p:cNvSpPr>
            <a:spLocks/>
          </p:cNvSpPr>
          <p:nvPr/>
        </p:nvSpPr>
        <p:spPr>
          <a:xfrm>
            <a:off x="7346742" y="6469931"/>
            <a:ext cx="3288134" cy="291771"/>
          </a:xfrm>
          <a:prstGeom prst="rect">
            <a:avLst/>
          </a:prstGeom>
        </p:spPr>
        <p:txBody>
          <a:bodyPr/>
          <a:lstStyle/>
          <a:p>
            <a:pPr defTabSz="722376">
              <a:spcAft>
                <a:spcPts val="600"/>
              </a:spcAft>
            </a:pPr>
            <a:r>
              <a:rPr lang="es-MX" sz="142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Gpe</a:t>
            </a:r>
            <a:r>
              <a:rPr lang="es-MX" sz="142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Victoria </a:t>
            </a:r>
            <a:r>
              <a:rPr lang="es-MX" sz="142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Dgo</a:t>
            </a:r>
            <a:r>
              <a:rPr lang="es-MX" sz="142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s-MX" noProof="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C917C8B-D901-D316-A041-D28E19398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753" y="1035723"/>
            <a:ext cx="4018830" cy="3790487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F6668A3-131C-31F2-BEB2-B88D96B1FFE2}"/>
              </a:ext>
            </a:extLst>
          </p:cNvPr>
          <p:cNvSpPr txBox="1"/>
          <p:nvPr/>
        </p:nvSpPr>
        <p:spPr>
          <a:xfrm>
            <a:off x="6081934" y="194696"/>
            <a:ext cx="4144468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/>
              <a:t>Análisis del Mercado</a:t>
            </a:r>
            <a:endParaRPr lang="es-MX" sz="36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03FB8E8-DF16-1881-788C-8CC1BB9BC231}"/>
              </a:ext>
            </a:extLst>
          </p:cNvPr>
          <p:cNvSpPr txBox="1"/>
          <p:nvPr/>
        </p:nvSpPr>
        <p:spPr>
          <a:xfrm>
            <a:off x="5070727" y="4932279"/>
            <a:ext cx="6166882" cy="1554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 rtl="0">
              <a:lnSpc>
                <a:spcPts val="1900"/>
              </a:lnSpc>
            </a:pPr>
            <a:r>
              <a:rPr lang="es-MX" sz="1800" dirty="0">
                <a:cs typeface="Segoe UI" panose="020B0502040204020203" pitchFamily="34" charset="0"/>
              </a:rPr>
              <a:t>De acuerdo al estudio Censos y Conteos de población y Vivienda realizado en </a:t>
            </a:r>
            <a:r>
              <a:rPr lang="es-MX" sz="2000" b="1" dirty="0">
                <a:cs typeface="Segoe UI" panose="020B0502040204020203" pitchFamily="34" charset="0"/>
              </a:rPr>
              <a:t>2020 por INEGI </a:t>
            </a:r>
            <a:r>
              <a:rPr lang="es-MX" sz="1800" dirty="0">
                <a:cs typeface="Segoe UI" panose="020B0502040204020203" pitchFamily="34" charset="0"/>
              </a:rPr>
              <a:t>en el municipio de </a:t>
            </a:r>
            <a:r>
              <a:rPr lang="es-MX" sz="1800" dirty="0" err="1">
                <a:cs typeface="Segoe UI" panose="020B0502040204020203" pitchFamily="34" charset="0"/>
              </a:rPr>
              <a:t>Gpe</a:t>
            </a:r>
            <a:r>
              <a:rPr lang="es-MX" sz="1800" dirty="0">
                <a:cs typeface="Segoe UI" panose="020B0502040204020203" pitchFamily="34" charset="0"/>
              </a:rPr>
              <a:t>. Victoria, se cuenta con una población de </a:t>
            </a:r>
            <a:r>
              <a:rPr lang="es-MX" sz="1800" b="1" dirty="0">
                <a:cs typeface="Segoe UI" panose="020B0502040204020203" pitchFamily="34" charset="0"/>
              </a:rPr>
              <a:t>36,695 personas</a:t>
            </a:r>
            <a:r>
              <a:rPr lang="es-MX" sz="1800" dirty="0">
                <a:cs typeface="Segoe UI" panose="020B0502040204020203" pitchFamily="34" charset="0"/>
              </a:rPr>
              <a:t>, un total de </a:t>
            </a:r>
            <a:r>
              <a:rPr lang="es-MX" sz="2000" b="1" dirty="0">
                <a:cs typeface="Segoe UI" panose="020B0502040204020203" pitchFamily="34" charset="0"/>
              </a:rPr>
              <a:t>10,079 hogares </a:t>
            </a:r>
            <a:r>
              <a:rPr lang="es-MX" sz="1800" dirty="0">
                <a:cs typeface="Segoe UI" panose="020B0502040204020203" pitchFamily="34" charset="0"/>
              </a:rPr>
              <a:t>de los cuales </a:t>
            </a:r>
            <a:r>
              <a:rPr lang="es-MX" sz="2000" b="1" dirty="0">
                <a:cs typeface="Segoe UI" panose="020B0502040204020203" pitchFamily="34" charset="0"/>
              </a:rPr>
              <a:t>8,887 disponen de teléfono celular</a:t>
            </a:r>
            <a:r>
              <a:rPr lang="es-MX" sz="1800" dirty="0">
                <a:cs typeface="Segoe UI" panose="020B0502040204020203" pitchFamily="34" charset="0"/>
              </a:rPr>
              <a:t> y con un promedio de </a:t>
            </a:r>
            <a:r>
              <a:rPr lang="es-MX" sz="2000" b="1" dirty="0">
                <a:cs typeface="Segoe UI" panose="020B0502040204020203" pitchFamily="34" charset="0"/>
              </a:rPr>
              <a:t>3.6 personas por hogar.</a:t>
            </a:r>
            <a:r>
              <a:rPr lang="es-MX" sz="1800" dirty="0"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6" name="Forma libre 4197" descr="Icono de carro de la compra.">
            <a:extLst>
              <a:ext uri="{FF2B5EF4-FFF2-40B4-BE49-F238E27FC236}">
                <a16:creationId xmlns:a16="http://schemas.microsoft.com/office/drawing/2014/main" id="{2A679277-DC73-A21C-EA66-05FD493A7059}"/>
              </a:ext>
            </a:extLst>
          </p:cNvPr>
          <p:cNvSpPr>
            <a:spLocks noEditPoints="1"/>
          </p:cNvSpPr>
          <p:nvPr/>
        </p:nvSpPr>
        <p:spPr bwMode="auto">
          <a:xfrm>
            <a:off x="879942" y="3759911"/>
            <a:ext cx="2277928" cy="2344736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766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MX" dirty="0"/>
              <a:t>Diapositiva de análisis del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MX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del proyecto</a:t>
            </a:r>
            <a:b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e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43" name="Trapezoide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682008" y="2595343"/>
            <a:ext cx="4492171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44" name="Trapezoide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45" name="Trapezoide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46" name="Trapezoide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16996" y="2840943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MX" sz="1600" b="1" dirty="0">
                <a:solidFill>
                  <a:schemeClr val="bg1"/>
                </a:solidFill>
              </a:rPr>
              <a:t>ANÁLISIS DE MERCADO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184529" y="2840942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MX" sz="1600" b="1" dirty="0">
                <a:solidFill>
                  <a:schemeClr val="bg1"/>
                </a:solidFill>
              </a:rPr>
              <a:t>ANÁLISIS TÉCNICO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MX" sz="1600" b="1" dirty="0">
                <a:solidFill>
                  <a:schemeClr val="bg1"/>
                </a:solidFill>
              </a:rPr>
              <a:t>ANÁLISIS FINANCIERO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MX" sz="1600" b="1" dirty="0">
                <a:solidFill>
                  <a:schemeClr val="bg1"/>
                </a:solidFill>
              </a:rPr>
              <a:t>ANÁLISIS ECONÓMICO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MX" sz="1600" b="1" dirty="0">
                <a:solidFill>
                  <a:schemeClr val="bg1"/>
                </a:solidFill>
              </a:rPr>
              <a:t>ANÁLISIS ECOLÓGICO</a:t>
            </a:r>
          </a:p>
        </p:txBody>
      </p:sp>
      <p:sp>
        <p:nvSpPr>
          <p:cNvPr id="56" name="Forma libre 4197" descr="Icono de carro de la compra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1159" y="2268910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MX" dirty="0"/>
          </a:p>
        </p:txBody>
      </p:sp>
      <p:sp>
        <p:nvSpPr>
          <p:cNvPr id="57" name="Forma libre 4344" descr="Icono de llave inglesa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683331" y="2334151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MX" dirty="0"/>
          </a:p>
        </p:txBody>
      </p:sp>
      <p:grpSp>
        <p:nvGrpSpPr>
          <p:cNvPr id="58" name="Grupo 57" descr="Icono de dinero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orma libre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60" name="Forma libre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61" name="Forma libre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62" name="Forma libre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63" name="Forma libre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64" name="Forma libre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65" name="Forma libre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66" name="Forma libre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</p:grpSp>
      <p:grpSp>
        <p:nvGrpSpPr>
          <p:cNvPr id="67" name="Grupo 66" descr="Icono de un ábaco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orma libre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69" name="Forma libre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70" name="Forma libre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71" name="Forma libre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</p:grpSp>
      <p:sp>
        <p:nvSpPr>
          <p:cNvPr id="72" name="Forma libre 2319" descr="Icono de la hoja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935C1D-F768-58F6-62E9-96DCC0BE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8F83AA5-60BB-490F-B79F-007C7D3C058D}" type="datetime1">
              <a:rPr lang="es-MX" noProof="0" smtClean="0"/>
              <a:t>28/12/2023</a:t>
            </a:fld>
            <a:endParaRPr lang="es-MX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99F3C5-B5B0-A1E1-D797-2ED97164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Gpe. Victoria Dgo. 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MX" dirty="0"/>
              <a:t>Diapositiva de análisis del proyecto 4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MX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del proyecto</a:t>
            </a:r>
            <a:b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1786303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sz="1400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407132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9244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95256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110783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cxnSp>
        <p:nvCxnSpPr>
          <p:cNvPr id="10" name="Conector: Codo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3310732" y="2580053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540125" y="3722564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696744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8082756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Codo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881268" y="1901583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MX" sz="1600" dirty="0">
                <a:solidFill>
                  <a:schemeClr val="bg1"/>
                </a:solidFill>
              </a:rPr>
              <a:t>Objetivos de administración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618854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MX" sz="1600" dirty="0">
                <a:solidFill>
                  <a:schemeClr val="bg1"/>
                </a:solidFill>
              </a:rPr>
              <a:t>Objetivos del cliente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476343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MX" sz="1600" dirty="0">
                <a:solidFill>
                  <a:schemeClr val="bg1"/>
                </a:solidFill>
              </a:rPr>
              <a:t>Objetivos del proyecto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MX" sz="1600" dirty="0">
                <a:solidFill>
                  <a:schemeClr val="bg1"/>
                </a:solidFill>
              </a:rPr>
              <a:t>Plan de implementación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51770" y="3599454"/>
            <a:ext cx="1468041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MX" sz="1600" dirty="0">
                <a:solidFill>
                  <a:schemeClr val="bg1"/>
                </a:solidFill>
              </a:rPr>
              <a:t>Programaciones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MX" sz="1600" dirty="0">
                <a:solidFill>
                  <a:schemeClr val="bg1"/>
                </a:solidFill>
              </a:rPr>
              <a:t>Tareas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MX" sz="1600" dirty="0">
                <a:solidFill>
                  <a:schemeClr val="bg1"/>
                </a:solidFill>
              </a:rPr>
              <a:t>Recursos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614715" y="4631549"/>
            <a:ext cx="1348582" cy="46705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Diseño y Desarrollo.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4228703" y="4509721"/>
            <a:ext cx="1348582" cy="71070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Satisfacer las necesidades de los clientes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266700" y="2102872"/>
            <a:ext cx="1348582" cy="95436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Incremento de ventas y un mayor alcance del mercado.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266700" y="3778755"/>
            <a:ext cx="1348582" cy="217264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Comodidad, fácil acceso a la tienda en línea, ver precios en tiempo real, búsqueda de artículos en tiempo real, entregas a domicilio..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DCDB57-1350-6AC7-175E-F1211F352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5F82432-81D8-45DD-9826-09C7926216D1}" type="datetime1">
              <a:rPr lang="es-MX" noProof="0" smtClean="0"/>
              <a:t>28/12/2023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80F21C-984D-7FD4-FC05-A23620F3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Gpe. Victoria Dgo. </a:t>
            </a:r>
            <a:endParaRPr lang="es-MX" noProof="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E70FA5-4451-6541-E85A-B4171897400E}"/>
              </a:ext>
            </a:extLst>
          </p:cNvPr>
          <p:cNvSpPr/>
          <p:nvPr/>
        </p:nvSpPr>
        <p:spPr>
          <a:xfrm>
            <a:off x="10514806" y="90839"/>
            <a:ext cx="1587500" cy="339092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285750" indent="-285750" algn="just" rtl="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Toma y edición  de fotografías de los artículos.</a:t>
            </a:r>
          </a:p>
          <a:p>
            <a:pPr marL="285750" indent="-285750" algn="just" rtl="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Captura de datos y precios.</a:t>
            </a:r>
          </a:p>
          <a:p>
            <a:pPr marL="285750" indent="-285750" algn="just" rtl="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División por departamentos.</a:t>
            </a:r>
          </a:p>
          <a:p>
            <a:pPr marL="285750" indent="-285750" algn="just" rtl="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Video de como comprar.</a:t>
            </a:r>
          </a:p>
          <a:p>
            <a:pPr marL="285750" indent="-285750" algn="just" rtl="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Ayuda o diseño de la logística de seguimiento con la orden de compra.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56FEDD2-971E-9739-D7C4-56C2E37F00EC}"/>
              </a:ext>
            </a:extLst>
          </p:cNvPr>
          <p:cNvSpPr/>
          <p:nvPr/>
        </p:nvSpPr>
        <p:spPr>
          <a:xfrm>
            <a:off x="9000727" y="3880363"/>
            <a:ext cx="1348582" cy="46705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Tiempo de desarrollo.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76CC324-A7F2-5850-1D46-41541A324A8D}"/>
              </a:ext>
            </a:extLst>
          </p:cNvPr>
          <p:cNvSpPr/>
          <p:nvPr/>
        </p:nvSpPr>
        <p:spPr>
          <a:xfrm>
            <a:off x="10540334" y="4589183"/>
            <a:ext cx="1561972" cy="168533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just" rtl="0">
              <a:lnSpc>
                <a:spcPts val="1900"/>
              </a:lnSpc>
            </a:pPr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Dependiendo de la manera de trabajar decidida por parte de la tienda en base a las opciones:</a:t>
            </a:r>
          </a:p>
          <a:p>
            <a:pPr algn="just" rtl="0">
              <a:lnSpc>
                <a:spcPts val="1900"/>
              </a:lnSpc>
            </a:pPr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-Con celular</a:t>
            </a:r>
          </a:p>
          <a:p>
            <a:pPr algn="just" rtl="0">
              <a:lnSpc>
                <a:spcPts val="1900"/>
              </a:lnSpc>
            </a:pPr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-Con Computadoras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MX" dirty="0"/>
              <a:t>Diapositiva de análisis del proyecto 8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MX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del proyecto</a:t>
            </a:r>
            <a:b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910771" y="67898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MX" b="1" dirty="0">
                <a:latin typeface="+mj-lt"/>
              </a:rPr>
              <a:t>VENTAJAS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716039" y="659946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MX" b="1" dirty="0">
                <a:latin typeface="+mj-lt"/>
              </a:rPr>
              <a:t>DESVENTAJAS que en este proyecto ya no lo son.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ED5605-E6AF-8510-BBDF-7EB331A0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20200" y="6492875"/>
            <a:ext cx="2743200" cy="365125"/>
          </a:xfrm>
        </p:spPr>
        <p:txBody>
          <a:bodyPr/>
          <a:lstStyle/>
          <a:p>
            <a:pPr rtl="0"/>
            <a:fld id="{0BAB6CFC-683C-4CB6-A0DA-C7D25077F934}" type="datetime1">
              <a:rPr lang="es-MX" noProof="0" smtClean="0"/>
              <a:t>28/12/2023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278605-7647-A646-81FD-5B60CBA7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67800" y="6484937"/>
            <a:ext cx="4114800" cy="365125"/>
          </a:xfrm>
        </p:spPr>
        <p:txBody>
          <a:bodyPr/>
          <a:lstStyle/>
          <a:p>
            <a:pPr rtl="0"/>
            <a:r>
              <a:rPr lang="es-MX" noProof="0" dirty="0" err="1"/>
              <a:t>Gpe</a:t>
            </a:r>
            <a:r>
              <a:rPr lang="es-MX" noProof="0" dirty="0"/>
              <a:t>. Victoria </a:t>
            </a:r>
            <a:r>
              <a:rPr lang="es-MX" noProof="0" dirty="0" err="1"/>
              <a:t>Dgo</a:t>
            </a:r>
            <a:r>
              <a:rPr lang="es-MX" noProof="0" dirty="0"/>
              <a:t>.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8476921-37E4-D481-9677-521DDB00C5DF}"/>
              </a:ext>
            </a:extLst>
          </p:cNvPr>
          <p:cNvSpPr txBox="1"/>
          <p:nvPr/>
        </p:nvSpPr>
        <p:spPr>
          <a:xfrm>
            <a:off x="-30618" y="1314110"/>
            <a:ext cx="586739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Servicio sin fila ni tiempos de espera.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LISTA DE CONTACTOS EN WHATSAPP.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EL GRAN ALCANCE DEL MERCADO DE CLIENTES.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Confianza y seguridad para el cliente al pagar en efectivo al recibir su pedido.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Oportunidad para atraer nuevos clientes.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CREACIÓN DE ESTRATEGIAS DE VENTAS.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Mayor competitividad.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Difusión en redes sociales y en tienda física.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Atención personalizada que hace sentir al cliente importante.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Bajo costo de inversión.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En ventas locales entregas rápidas.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/>
              <a:t>Dropshopping</a:t>
            </a:r>
            <a:r>
              <a:rPr lang="es-MX" sz="1600" dirty="0"/>
              <a:t> en poblados.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Exhibir productos con facilidad.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Orden de los productos en la tienda online ya sea publicando los más vendidos como primeros.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Creación de categorías de promoción.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Capacitación al personal directamente involucrado para edición de colores, agregar o quitar productos de la tienda en línea.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Personalización de tienda en línea.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778706-D474-EB10-52D6-C72342967AED}"/>
              </a:ext>
            </a:extLst>
          </p:cNvPr>
          <p:cNvSpPr txBox="1"/>
          <p:nvPr/>
        </p:nvSpPr>
        <p:spPr>
          <a:xfrm>
            <a:off x="6377217" y="1438730"/>
            <a:ext cx="58673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No podrás vender en línea si se cae tu página.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 Los clientes no pueden percibir o probar los productos.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Hay competitividad en el mercado del comercio electrónico.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Servicio de entregas tardado.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Seguridad de la página.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676_TF78455520.potx" id="{FEC54612-225C-46F0-87E4-36382218B084}" vid="{A7702F28-E16C-434E-BA9A-6EEEF0FC7C2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Análisis de proyecto, de 24Slides</Template>
  <TotalTime>471</TotalTime>
  <Words>1190</Words>
  <Application>Microsoft Office PowerPoint</Application>
  <PresentationFormat>Panorámica</PresentationFormat>
  <Paragraphs>165</Paragraphs>
  <Slides>14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Cooper Black</vt:lpstr>
      <vt:lpstr>Segoe UI Light</vt:lpstr>
      <vt:lpstr>Wingdings</vt:lpstr>
      <vt:lpstr>Tema de Office</vt:lpstr>
      <vt:lpstr>EL SIGUIENTE NIVEL Proyecto de Inversión</vt:lpstr>
      <vt:lpstr>¿Qué es el eCommerce?</vt:lpstr>
      <vt:lpstr>¿Existe en Gpe. Victoria?</vt:lpstr>
      <vt:lpstr>¿Qué es el proyecto de inversión “El SIGUIENTE NIVEL”?</vt:lpstr>
      <vt:lpstr>Diapositiva de análisis del proyecto 2</vt:lpstr>
      <vt:lpstr>Presentación de PowerPoint</vt:lpstr>
      <vt:lpstr>Diapositiva de análisis del proyecto 3</vt:lpstr>
      <vt:lpstr>Diapositiva de análisis del proyecto 4</vt:lpstr>
      <vt:lpstr>Diapositiva de análisis del proyecto 8</vt:lpstr>
      <vt:lpstr>Total contrato de inversión $200,000 MNX</vt:lpstr>
      <vt:lpstr>Gracias</vt:lpstr>
      <vt:lpstr>ESPECIFICACIONES</vt:lpstr>
      <vt:lpstr>DISEÑO</vt:lpstr>
      <vt:lpstr>CREACIÓN DE ESTRATEGIAS DE VENTAS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SIGUIENTE NIVEL Proyecto de Inversión</dc:title>
  <dc:creator>jesus fraire</dc:creator>
  <cp:lastModifiedBy>jesus fraire</cp:lastModifiedBy>
  <cp:revision>5</cp:revision>
  <dcterms:created xsi:type="dcterms:W3CDTF">2023-12-09T21:07:40Z</dcterms:created>
  <dcterms:modified xsi:type="dcterms:W3CDTF">2023-12-28T20:00:49Z</dcterms:modified>
</cp:coreProperties>
</file>