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1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E7DF1D-0526-4DBE-A32B-71FA6E6AABC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E2D5432-ED7D-4E2E-A105-B4348D9C3136}">
      <dgm:prSet/>
      <dgm:spPr/>
      <dgm:t>
        <a:bodyPr/>
        <a:lstStyle/>
        <a:p>
          <a:pPr>
            <a:lnSpc>
              <a:spcPct val="100000"/>
            </a:lnSpc>
          </a:pPr>
          <a:r>
            <a:rPr lang="en-US"/>
            <a:t>Problem: Protecting User Password Keys at rest (on the Disk).</a:t>
          </a:r>
        </a:p>
      </dgm:t>
    </dgm:pt>
    <dgm:pt modelId="{315EBCFE-CE2C-4943-9AE1-1B002100EA06}" type="parTrans" cxnId="{61F01768-7305-4498-B2C6-E1A8C916A521}">
      <dgm:prSet/>
      <dgm:spPr/>
      <dgm:t>
        <a:bodyPr/>
        <a:lstStyle/>
        <a:p>
          <a:endParaRPr lang="en-US"/>
        </a:p>
      </dgm:t>
    </dgm:pt>
    <dgm:pt modelId="{D761AB03-7411-42F2-8ECA-36BED6AFA186}" type="sibTrans" cxnId="{61F01768-7305-4498-B2C6-E1A8C916A521}">
      <dgm:prSet/>
      <dgm:spPr/>
      <dgm:t>
        <a:bodyPr/>
        <a:lstStyle/>
        <a:p>
          <a:endParaRPr lang="en-US"/>
        </a:p>
      </dgm:t>
    </dgm:pt>
    <dgm:pt modelId="{E418F6DA-7D5B-45F6-96B7-F87ADCF27EAD}">
      <dgm:prSet/>
      <dgm:spPr/>
      <dgm:t>
        <a:bodyPr/>
        <a:lstStyle/>
        <a:p>
          <a:pPr>
            <a:lnSpc>
              <a:spcPct val="100000"/>
            </a:lnSpc>
          </a:pPr>
          <a:r>
            <a:rPr lang="en-IN"/>
            <a:t>Category: System Software, Security</a:t>
          </a:r>
          <a:endParaRPr lang="en-US"/>
        </a:p>
      </dgm:t>
    </dgm:pt>
    <dgm:pt modelId="{15D21C8D-BD08-43DF-8D4C-69010A35234A}" type="parTrans" cxnId="{F1EBA75D-977D-4B30-8415-D60AC8CC2BA2}">
      <dgm:prSet/>
      <dgm:spPr/>
      <dgm:t>
        <a:bodyPr/>
        <a:lstStyle/>
        <a:p>
          <a:endParaRPr lang="en-US"/>
        </a:p>
      </dgm:t>
    </dgm:pt>
    <dgm:pt modelId="{3B868E4E-AC96-4C16-98A5-C5F78B44DBFA}" type="sibTrans" cxnId="{F1EBA75D-977D-4B30-8415-D60AC8CC2BA2}">
      <dgm:prSet/>
      <dgm:spPr/>
      <dgm:t>
        <a:bodyPr/>
        <a:lstStyle/>
        <a:p>
          <a:endParaRPr lang="en-US"/>
        </a:p>
      </dgm:t>
    </dgm:pt>
    <dgm:pt modelId="{51465327-8DF7-4C33-863D-14AD0A586004}">
      <dgm:prSet/>
      <dgm:spPr/>
      <dgm:t>
        <a:bodyPr/>
        <a:lstStyle/>
        <a:p>
          <a:pPr>
            <a:lnSpc>
              <a:spcPct val="100000"/>
            </a:lnSpc>
          </a:pPr>
          <a:r>
            <a:rPr lang="en-US"/>
            <a:t>Scope: Developing an application for file encryption which is in turn protected by user passphrase</a:t>
          </a:r>
        </a:p>
      </dgm:t>
    </dgm:pt>
    <dgm:pt modelId="{F71FBDE4-124F-4FF3-9A6A-899AD4D10565}" type="parTrans" cxnId="{F89C274D-EEF2-4BA0-B3C2-E4EEE0A0EBAC}">
      <dgm:prSet/>
      <dgm:spPr/>
      <dgm:t>
        <a:bodyPr/>
        <a:lstStyle/>
        <a:p>
          <a:endParaRPr lang="en-US"/>
        </a:p>
      </dgm:t>
    </dgm:pt>
    <dgm:pt modelId="{3D141E87-CE4F-444B-B0A8-79EF0DA4737D}" type="sibTrans" cxnId="{F89C274D-EEF2-4BA0-B3C2-E4EEE0A0EBAC}">
      <dgm:prSet/>
      <dgm:spPr/>
      <dgm:t>
        <a:bodyPr/>
        <a:lstStyle/>
        <a:p>
          <a:endParaRPr lang="en-US"/>
        </a:p>
      </dgm:t>
    </dgm:pt>
    <dgm:pt modelId="{91F8F956-79C3-490D-A80F-6A7DD742751F}" type="pres">
      <dgm:prSet presAssocID="{FBE7DF1D-0526-4DBE-A32B-71FA6E6AABCE}" presName="root" presStyleCnt="0">
        <dgm:presLayoutVars>
          <dgm:dir/>
          <dgm:resizeHandles val="exact"/>
        </dgm:presLayoutVars>
      </dgm:prSet>
      <dgm:spPr/>
    </dgm:pt>
    <dgm:pt modelId="{72F880DE-0A47-45CD-9C4D-E89725200B8A}" type="pres">
      <dgm:prSet presAssocID="{1E2D5432-ED7D-4E2E-A105-B4348D9C3136}" presName="compNode" presStyleCnt="0"/>
      <dgm:spPr/>
    </dgm:pt>
    <dgm:pt modelId="{FD4B1A77-D755-4963-88BD-27E2140C7103}" type="pres">
      <dgm:prSet presAssocID="{1E2D5432-ED7D-4E2E-A105-B4348D9C3136}" presName="bgRect" presStyleLbl="bgShp" presStyleIdx="0" presStyleCnt="3"/>
      <dgm:spPr/>
    </dgm:pt>
    <dgm:pt modelId="{035FDD43-6B18-4CB4-972D-41628C3AFB39}" type="pres">
      <dgm:prSet presAssocID="{1E2D5432-ED7D-4E2E-A105-B4348D9C31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122572F7-4268-4F6C-A96F-A1D9A84CD7D3}" type="pres">
      <dgm:prSet presAssocID="{1E2D5432-ED7D-4E2E-A105-B4348D9C3136}" presName="spaceRect" presStyleCnt="0"/>
      <dgm:spPr/>
    </dgm:pt>
    <dgm:pt modelId="{E85E16F5-75E6-45C5-B2C6-DADC33B76813}" type="pres">
      <dgm:prSet presAssocID="{1E2D5432-ED7D-4E2E-A105-B4348D9C3136}" presName="parTx" presStyleLbl="revTx" presStyleIdx="0" presStyleCnt="3">
        <dgm:presLayoutVars>
          <dgm:chMax val="0"/>
          <dgm:chPref val="0"/>
        </dgm:presLayoutVars>
      </dgm:prSet>
      <dgm:spPr/>
    </dgm:pt>
    <dgm:pt modelId="{9C0BD0FA-3F72-4982-B023-00229749777E}" type="pres">
      <dgm:prSet presAssocID="{D761AB03-7411-42F2-8ECA-36BED6AFA186}" presName="sibTrans" presStyleCnt="0"/>
      <dgm:spPr/>
    </dgm:pt>
    <dgm:pt modelId="{87A7C669-4345-4269-9DE3-E918B6199EB6}" type="pres">
      <dgm:prSet presAssocID="{E418F6DA-7D5B-45F6-96B7-F87ADCF27EAD}" presName="compNode" presStyleCnt="0"/>
      <dgm:spPr/>
    </dgm:pt>
    <dgm:pt modelId="{AA95FDAE-9459-4C93-95F0-BFBDAE5F9A08}" type="pres">
      <dgm:prSet presAssocID="{E418F6DA-7D5B-45F6-96B7-F87ADCF27EAD}" presName="bgRect" presStyleLbl="bgShp" presStyleIdx="1" presStyleCnt="3"/>
      <dgm:spPr/>
    </dgm:pt>
    <dgm:pt modelId="{4A3616B9-648C-463B-8427-20B72C008037}" type="pres">
      <dgm:prSet presAssocID="{E418F6DA-7D5B-45F6-96B7-F87ADCF27EA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44CFD5EE-7CA1-4BFE-BDB2-637EF515B122}" type="pres">
      <dgm:prSet presAssocID="{E418F6DA-7D5B-45F6-96B7-F87ADCF27EAD}" presName="spaceRect" presStyleCnt="0"/>
      <dgm:spPr/>
    </dgm:pt>
    <dgm:pt modelId="{05C0FF81-69D9-41F3-9AD1-A884E85D397C}" type="pres">
      <dgm:prSet presAssocID="{E418F6DA-7D5B-45F6-96B7-F87ADCF27EAD}" presName="parTx" presStyleLbl="revTx" presStyleIdx="1" presStyleCnt="3">
        <dgm:presLayoutVars>
          <dgm:chMax val="0"/>
          <dgm:chPref val="0"/>
        </dgm:presLayoutVars>
      </dgm:prSet>
      <dgm:spPr/>
    </dgm:pt>
    <dgm:pt modelId="{F0842747-468C-4A08-9270-87E90B15772D}" type="pres">
      <dgm:prSet presAssocID="{3B868E4E-AC96-4C16-98A5-C5F78B44DBFA}" presName="sibTrans" presStyleCnt="0"/>
      <dgm:spPr/>
    </dgm:pt>
    <dgm:pt modelId="{117B74AB-2E91-4487-BC03-B79D11D60E95}" type="pres">
      <dgm:prSet presAssocID="{51465327-8DF7-4C33-863D-14AD0A586004}" presName="compNode" presStyleCnt="0"/>
      <dgm:spPr/>
    </dgm:pt>
    <dgm:pt modelId="{1FFA68E6-8E39-422C-B9F1-8FF348E6243C}" type="pres">
      <dgm:prSet presAssocID="{51465327-8DF7-4C33-863D-14AD0A586004}" presName="bgRect" presStyleLbl="bgShp" presStyleIdx="2" presStyleCnt="3"/>
      <dgm:spPr/>
    </dgm:pt>
    <dgm:pt modelId="{74BD0F57-1499-45AC-967E-B4A0EABE303D}" type="pres">
      <dgm:prSet presAssocID="{51465327-8DF7-4C33-863D-14AD0A5860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ey"/>
        </a:ext>
      </dgm:extLst>
    </dgm:pt>
    <dgm:pt modelId="{14EBA664-2F62-41B0-ABF4-E43CB083D11F}" type="pres">
      <dgm:prSet presAssocID="{51465327-8DF7-4C33-863D-14AD0A586004}" presName="spaceRect" presStyleCnt="0"/>
      <dgm:spPr/>
    </dgm:pt>
    <dgm:pt modelId="{E17E6277-EC41-44C5-8384-D31559FBE882}" type="pres">
      <dgm:prSet presAssocID="{51465327-8DF7-4C33-863D-14AD0A586004}" presName="parTx" presStyleLbl="revTx" presStyleIdx="2" presStyleCnt="3">
        <dgm:presLayoutVars>
          <dgm:chMax val="0"/>
          <dgm:chPref val="0"/>
        </dgm:presLayoutVars>
      </dgm:prSet>
      <dgm:spPr/>
    </dgm:pt>
  </dgm:ptLst>
  <dgm:cxnLst>
    <dgm:cxn modelId="{7E50900C-4C80-44A3-8556-6A22E7A61935}" type="presOf" srcId="{1E2D5432-ED7D-4E2E-A105-B4348D9C3136}" destId="{E85E16F5-75E6-45C5-B2C6-DADC33B76813}" srcOrd="0" destOrd="0" presId="urn:microsoft.com/office/officeart/2018/2/layout/IconVerticalSolidList"/>
    <dgm:cxn modelId="{58469E35-3F05-4D9F-B433-DCC936853A94}" type="presOf" srcId="{51465327-8DF7-4C33-863D-14AD0A586004}" destId="{E17E6277-EC41-44C5-8384-D31559FBE882}" srcOrd="0" destOrd="0" presId="urn:microsoft.com/office/officeart/2018/2/layout/IconVerticalSolidList"/>
    <dgm:cxn modelId="{F1EBA75D-977D-4B30-8415-D60AC8CC2BA2}" srcId="{FBE7DF1D-0526-4DBE-A32B-71FA6E6AABCE}" destId="{E418F6DA-7D5B-45F6-96B7-F87ADCF27EAD}" srcOrd="1" destOrd="0" parTransId="{15D21C8D-BD08-43DF-8D4C-69010A35234A}" sibTransId="{3B868E4E-AC96-4C16-98A5-C5F78B44DBFA}"/>
    <dgm:cxn modelId="{61F01768-7305-4498-B2C6-E1A8C916A521}" srcId="{FBE7DF1D-0526-4DBE-A32B-71FA6E6AABCE}" destId="{1E2D5432-ED7D-4E2E-A105-B4348D9C3136}" srcOrd="0" destOrd="0" parTransId="{315EBCFE-CE2C-4943-9AE1-1B002100EA06}" sibTransId="{D761AB03-7411-42F2-8ECA-36BED6AFA186}"/>
    <dgm:cxn modelId="{F89C274D-EEF2-4BA0-B3C2-E4EEE0A0EBAC}" srcId="{FBE7DF1D-0526-4DBE-A32B-71FA6E6AABCE}" destId="{51465327-8DF7-4C33-863D-14AD0A586004}" srcOrd="2" destOrd="0" parTransId="{F71FBDE4-124F-4FF3-9A6A-899AD4D10565}" sibTransId="{3D141E87-CE4F-444B-B0A8-79EF0DA4737D}"/>
    <dgm:cxn modelId="{90FC61C0-7176-4BB0-AB75-BAF9994E07D2}" type="presOf" srcId="{E418F6DA-7D5B-45F6-96B7-F87ADCF27EAD}" destId="{05C0FF81-69D9-41F3-9AD1-A884E85D397C}" srcOrd="0" destOrd="0" presId="urn:microsoft.com/office/officeart/2018/2/layout/IconVerticalSolidList"/>
    <dgm:cxn modelId="{213871DC-4317-4EB6-A2B1-FB4D1E476178}" type="presOf" srcId="{FBE7DF1D-0526-4DBE-A32B-71FA6E6AABCE}" destId="{91F8F956-79C3-490D-A80F-6A7DD742751F}" srcOrd="0" destOrd="0" presId="urn:microsoft.com/office/officeart/2018/2/layout/IconVerticalSolidList"/>
    <dgm:cxn modelId="{6D8C3AC2-5E52-417E-9EFF-42412C364315}" type="presParOf" srcId="{91F8F956-79C3-490D-A80F-6A7DD742751F}" destId="{72F880DE-0A47-45CD-9C4D-E89725200B8A}" srcOrd="0" destOrd="0" presId="urn:microsoft.com/office/officeart/2018/2/layout/IconVerticalSolidList"/>
    <dgm:cxn modelId="{18FA3276-632B-489F-9FCF-140463B15E5E}" type="presParOf" srcId="{72F880DE-0A47-45CD-9C4D-E89725200B8A}" destId="{FD4B1A77-D755-4963-88BD-27E2140C7103}" srcOrd="0" destOrd="0" presId="urn:microsoft.com/office/officeart/2018/2/layout/IconVerticalSolidList"/>
    <dgm:cxn modelId="{E9DF955B-F355-4167-9959-9A0C5903946A}" type="presParOf" srcId="{72F880DE-0A47-45CD-9C4D-E89725200B8A}" destId="{035FDD43-6B18-4CB4-972D-41628C3AFB39}" srcOrd="1" destOrd="0" presId="urn:microsoft.com/office/officeart/2018/2/layout/IconVerticalSolidList"/>
    <dgm:cxn modelId="{626DEEE2-D85B-4F59-A442-95B426E8FEE2}" type="presParOf" srcId="{72F880DE-0A47-45CD-9C4D-E89725200B8A}" destId="{122572F7-4268-4F6C-A96F-A1D9A84CD7D3}" srcOrd="2" destOrd="0" presId="urn:microsoft.com/office/officeart/2018/2/layout/IconVerticalSolidList"/>
    <dgm:cxn modelId="{8C997AC7-D580-472C-A1A0-4543910C1BA0}" type="presParOf" srcId="{72F880DE-0A47-45CD-9C4D-E89725200B8A}" destId="{E85E16F5-75E6-45C5-B2C6-DADC33B76813}" srcOrd="3" destOrd="0" presId="urn:microsoft.com/office/officeart/2018/2/layout/IconVerticalSolidList"/>
    <dgm:cxn modelId="{5B065F0A-FD2E-450E-984C-0EA08021C890}" type="presParOf" srcId="{91F8F956-79C3-490D-A80F-6A7DD742751F}" destId="{9C0BD0FA-3F72-4982-B023-00229749777E}" srcOrd="1" destOrd="0" presId="urn:microsoft.com/office/officeart/2018/2/layout/IconVerticalSolidList"/>
    <dgm:cxn modelId="{C71D67FD-DA26-4DD2-ADEE-38EAC1DA03C1}" type="presParOf" srcId="{91F8F956-79C3-490D-A80F-6A7DD742751F}" destId="{87A7C669-4345-4269-9DE3-E918B6199EB6}" srcOrd="2" destOrd="0" presId="urn:microsoft.com/office/officeart/2018/2/layout/IconVerticalSolidList"/>
    <dgm:cxn modelId="{3B17B67E-877B-4718-8455-8CA35BAD484F}" type="presParOf" srcId="{87A7C669-4345-4269-9DE3-E918B6199EB6}" destId="{AA95FDAE-9459-4C93-95F0-BFBDAE5F9A08}" srcOrd="0" destOrd="0" presId="urn:microsoft.com/office/officeart/2018/2/layout/IconVerticalSolidList"/>
    <dgm:cxn modelId="{E65B17DA-F3FC-40CC-BD49-C8D2B61AC99C}" type="presParOf" srcId="{87A7C669-4345-4269-9DE3-E918B6199EB6}" destId="{4A3616B9-648C-463B-8427-20B72C008037}" srcOrd="1" destOrd="0" presId="urn:microsoft.com/office/officeart/2018/2/layout/IconVerticalSolidList"/>
    <dgm:cxn modelId="{BE764999-CEC4-4CBD-89CD-9CBB96C59CD0}" type="presParOf" srcId="{87A7C669-4345-4269-9DE3-E918B6199EB6}" destId="{44CFD5EE-7CA1-4BFE-BDB2-637EF515B122}" srcOrd="2" destOrd="0" presId="urn:microsoft.com/office/officeart/2018/2/layout/IconVerticalSolidList"/>
    <dgm:cxn modelId="{F7A4D751-0A4F-404B-ADA8-D0AEA2311427}" type="presParOf" srcId="{87A7C669-4345-4269-9DE3-E918B6199EB6}" destId="{05C0FF81-69D9-41F3-9AD1-A884E85D397C}" srcOrd="3" destOrd="0" presId="urn:microsoft.com/office/officeart/2018/2/layout/IconVerticalSolidList"/>
    <dgm:cxn modelId="{DE3BCAD5-C77F-4830-AE15-40D4AC2021F4}" type="presParOf" srcId="{91F8F956-79C3-490D-A80F-6A7DD742751F}" destId="{F0842747-468C-4A08-9270-87E90B15772D}" srcOrd="3" destOrd="0" presId="urn:microsoft.com/office/officeart/2018/2/layout/IconVerticalSolidList"/>
    <dgm:cxn modelId="{9E0EC451-C5F9-450A-AA42-933EF5566249}" type="presParOf" srcId="{91F8F956-79C3-490D-A80F-6A7DD742751F}" destId="{117B74AB-2E91-4487-BC03-B79D11D60E95}" srcOrd="4" destOrd="0" presId="urn:microsoft.com/office/officeart/2018/2/layout/IconVerticalSolidList"/>
    <dgm:cxn modelId="{E910DA21-5C68-46A2-B2A8-567A82F498CE}" type="presParOf" srcId="{117B74AB-2E91-4487-BC03-B79D11D60E95}" destId="{1FFA68E6-8E39-422C-B9F1-8FF348E6243C}" srcOrd="0" destOrd="0" presId="urn:microsoft.com/office/officeart/2018/2/layout/IconVerticalSolidList"/>
    <dgm:cxn modelId="{5CFF71E3-C065-4F24-9DEA-A6A3E83CC6F6}" type="presParOf" srcId="{117B74AB-2E91-4487-BC03-B79D11D60E95}" destId="{74BD0F57-1499-45AC-967E-B4A0EABE303D}" srcOrd="1" destOrd="0" presId="urn:microsoft.com/office/officeart/2018/2/layout/IconVerticalSolidList"/>
    <dgm:cxn modelId="{F1E18B3C-F4B7-4E0E-A186-8EAE6CD89231}" type="presParOf" srcId="{117B74AB-2E91-4487-BC03-B79D11D60E95}" destId="{14EBA664-2F62-41B0-ABF4-E43CB083D11F}" srcOrd="2" destOrd="0" presId="urn:microsoft.com/office/officeart/2018/2/layout/IconVerticalSolidList"/>
    <dgm:cxn modelId="{71BC0F5B-16A0-4C47-A5B1-13C9C71E9EF1}" type="presParOf" srcId="{117B74AB-2E91-4487-BC03-B79D11D60E95}" destId="{E17E6277-EC41-44C5-8384-D31559FBE8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69A031-F133-46D5-96AA-87B33BF9E027}" type="doc">
      <dgm:prSet loTypeId="urn:microsoft.com/office/officeart/2016/7/layout/VerticalSolidActionList" loCatId="List" qsTypeId="urn:microsoft.com/office/officeart/2005/8/quickstyle/simple1" qsCatId="simple" csTypeId="urn:microsoft.com/office/officeart/2005/8/colors/accent0_3" csCatId="mainScheme" phldr="1"/>
      <dgm:spPr/>
      <dgm:t>
        <a:bodyPr/>
        <a:lstStyle/>
        <a:p>
          <a:endParaRPr lang="en-US"/>
        </a:p>
      </dgm:t>
    </dgm:pt>
    <dgm:pt modelId="{E697F17F-E876-4B3D-A50D-689CF4587655}">
      <dgm:prSet/>
      <dgm:spPr/>
      <dgm:t>
        <a:bodyPr/>
        <a:lstStyle/>
        <a:p>
          <a:pPr>
            <a:defRPr b="1"/>
          </a:pPr>
          <a:r>
            <a:rPr lang="en-US" b="1" i="1" u="none" dirty="0"/>
            <a:t>Zero-Knowledge Encryption:</a:t>
          </a:r>
          <a:endParaRPr lang="en-US" u="none" dirty="0"/>
        </a:p>
      </dgm:t>
    </dgm:pt>
    <dgm:pt modelId="{0B1756E4-38A4-40BA-A5F4-4A0EA6A9E27B}" type="parTrans" cxnId="{88F460E5-E96F-4371-A2E8-A26117999801}">
      <dgm:prSet/>
      <dgm:spPr/>
      <dgm:t>
        <a:bodyPr/>
        <a:lstStyle/>
        <a:p>
          <a:endParaRPr lang="en-US"/>
        </a:p>
      </dgm:t>
    </dgm:pt>
    <dgm:pt modelId="{2BD8E62F-211D-4FD6-AA16-9662D7C91AED}" type="sibTrans" cxnId="{88F460E5-E96F-4371-A2E8-A26117999801}">
      <dgm:prSet/>
      <dgm:spPr/>
      <dgm:t>
        <a:bodyPr/>
        <a:lstStyle/>
        <a:p>
          <a:endParaRPr lang="en-US"/>
        </a:p>
      </dgm:t>
    </dgm:pt>
    <dgm:pt modelId="{4B1E82A4-DF06-4C0D-A37E-A0F29420E3CF}">
      <dgm:prSet/>
      <dgm:spPr/>
      <dgm:t>
        <a:bodyPr/>
        <a:lstStyle/>
        <a:p>
          <a:r>
            <a:rPr lang="en-US"/>
            <a:t>Follows a zero-knowledge model, keeping the encryption key completely separate from the encrypted files. User password is never stored in the files themselves, significantly enhancing security. Even if an attacker steals an encrypted file, they cannot decrypt it without the additional information stored securely elsewhere.</a:t>
          </a:r>
        </a:p>
      </dgm:t>
    </dgm:pt>
    <dgm:pt modelId="{A92793B6-889E-4747-9EA1-FEC2E7A271B7}" type="parTrans" cxnId="{25FBECDB-8D1F-4071-90CF-8F6C31791BB5}">
      <dgm:prSet/>
      <dgm:spPr/>
      <dgm:t>
        <a:bodyPr/>
        <a:lstStyle/>
        <a:p>
          <a:endParaRPr lang="en-US"/>
        </a:p>
      </dgm:t>
    </dgm:pt>
    <dgm:pt modelId="{CDB47AB5-68AD-417F-B99B-428194859FD3}" type="sibTrans" cxnId="{25FBECDB-8D1F-4071-90CF-8F6C31791BB5}">
      <dgm:prSet/>
      <dgm:spPr/>
      <dgm:t>
        <a:bodyPr/>
        <a:lstStyle/>
        <a:p>
          <a:endParaRPr lang="en-US"/>
        </a:p>
      </dgm:t>
    </dgm:pt>
    <dgm:pt modelId="{3D65F678-4F25-48D0-9B6B-A1A92DCA2BBF}">
      <dgm:prSet/>
      <dgm:spPr/>
      <dgm:t>
        <a:bodyPr/>
        <a:lstStyle/>
        <a:p>
          <a:pPr>
            <a:defRPr b="1"/>
          </a:pPr>
          <a:r>
            <a:rPr lang="en-US" b="1" i="1" u="none" dirty="0"/>
            <a:t>"Fort Knox" Defense with Tamper-Evident Protection:</a:t>
          </a:r>
          <a:endParaRPr lang="en-US" u="none" dirty="0"/>
        </a:p>
      </dgm:t>
    </dgm:pt>
    <dgm:pt modelId="{1EE7A6CA-BE10-4EAF-93EB-92A83AD5F7B3}" type="parTrans" cxnId="{6164BD48-60A0-4235-9CDE-17E1F1370E81}">
      <dgm:prSet/>
      <dgm:spPr/>
      <dgm:t>
        <a:bodyPr/>
        <a:lstStyle/>
        <a:p>
          <a:endParaRPr lang="en-US"/>
        </a:p>
      </dgm:t>
    </dgm:pt>
    <dgm:pt modelId="{0F092D50-D9CB-4FC6-B307-80C07A0A56BC}" type="sibTrans" cxnId="{6164BD48-60A0-4235-9CDE-17E1F1370E81}">
      <dgm:prSet/>
      <dgm:spPr/>
      <dgm:t>
        <a:bodyPr/>
        <a:lstStyle/>
        <a:p>
          <a:endParaRPr lang="en-US"/>
        </a:p>
      </dgm:t>
    </dgm:pt>
    <dgm:pt modelId="{46FDA866-A9F9-4D4F-AEFB-A4249AE89230}">
      <dgm:prSet/>
      <dgm:spPr/>
      <dgm:t>
        <a:bodyPr/>
        <a:lstStyle/>
        <a:p>
          <a:r>
            <a:rPr lang="en-US"/>
            <a:t>Implements a "Fort Knox" defense mechanism that detects any unauthorized modification attempts made to the encrypted files or the database containing key derivation information. Triggers a "scorched earth" protocol by overwriting the data with garbage values if tampering is detected. This ensures data confidentiality even if an attacker breaches some security layers.</a:t>
          </a:r>
        </a:p>
      </dgm:t>
    </dgm:pt>
    <dgm:pt modelId="{188B1B6D-4C83-46F9-BA72-EF0AB6F1F092}" type="parTrans" cxnId="{2B5C6E68-EBB5-4ABC-ADFE-D0F752837B31}">
      <dgm:prSet/>
      <dgm:spPr/>
      <dgm:t>
        <a:bodyPr/>
        <a:lstStyle/>
        <a:p>
          <a:endParaRPr lang="en-US"/>
        </a:p>
      </dgm:t>
    </dgm:pt>
    <dgm:pt modelId="{C7D43B81-75DF-431C-A750-828F18C00258}" type="sibTrans" cxnId="{2B5C6E68-EBB5-4ABC-ADFE-D0F752837B31}">
      <dgm:prSet/>
      <dgm:spPr/>
      <dgm:t>
        <a:bodyPr/>
        <a:lstStyle/>
        <a:p>
          <a:endParaRPr lang="en-US"/>
        </a:p>
      </dgm:t>
    </dgm:pt>
    <dgm:pt modelId="{0A1AF605-B962-4CD2-A9DD-7CBDCB0AEE6F}">
      <dgm:prSet/>
      <dgm:spPr/>
      <dgm:t>
        <a:bodyPr/>
        <a:lstStyle/>
        <a:p>
          <a:pPr>
            <a:defRPr b="1"/>
          </a:pPr>
          <a:r>
            <a:rPr lang="en-US" b="1" i="1" u="none" dirty="0"/>
            <a:t>Configurable Security with Balanced Approach:</a:t>
          </a:r>
          <a:endParaRPr lang="en-US" u="none" dirty="0"/>
        </a:p>
      </dgm:t>
    </dgm:pt>
    <dgm:pt modelId="{A1080A17-3AF9-43FE-BC1C-C4D74A033D58}" type="parTrans" cxnId="{A77F9096-FABF-4606-BB49-1B68CE63F4D9}">
      <dgm:prSet/>
      <dgm:spPr/>
      <dgm:t>
        <a:bodyPr/>
        <a:lstStyle/>
        <a:p>
          <a:endParaRPr lang="en-US"/>
        </a:p>
      </dgm:t>
    </dgm:pt>
    <dgm:pt modelId="{93C40609-7A86-4E54-873D-81A744C67264}" type="sibTrans" cxnId="{A77F9096-FABF-4606-BB49-1B68CE63F4D9}">
      <dgm:prSet/>
      <dgm:spPr/>
      <dgm:t>
        <a:bodyPr/>
        <a:lstStyle/>
        <a:p>
          <a:endParaRPr lang="en-US"/>
        </a:p>
      </dgm:t>
    </dgm:pt>
    <dgm:pt modelId="{A6FBF55C-213A-49C4-999E-8874D70989F9}">
      <dgm:prSet/>
      <dgm:spPr/>
      <dgm:t>
        <a:bodyPr/>
        <a:lstStyle/>
        <a:p>
          <a:r>
            <a:rPr lang="en-US"/>
            <a:t>Offers a configuration option to balance the "Fort Knox" defense and potential data loss. Default: "Scorched earth" on tamper attempt (maximum security but risk of data loss). Optional: Refuses decryption with incorrect key (prevents data loss but at the cost of a potential breach in confidentiality). Allows users to choose the level of risk they're comfortable with.</a:t>
          </a:r>
        </a:p>
      </dgm:t>
    </dgm:pt>
    <dgm:pt modelId="{F4193F38-5EA2-4890-AE40-62A9C6718348}" type="parTrans" cxnId="{F70B8B2D-2527-480B-8EB8-E7FF8EF4D52E}">
      <dgm:prSet/>
      <dgm:spPr/>
      <dgm:t>
        <a:bodyPr/>
        <a:lstStyle/>
        <a:p>
          <a:endParaRPr lang="en-US"/>
        </a:p>
      </dgm:t>
    </dgm:pt>
    <dgm:pt modelId="{86E55950-CCA8-451C-87C5-BC535E45F974}" type="sibTrans" cxnId="{F70B8B2D-2527-480B-8EB8-E7FF8EF4D52E}">
      <dgm:prSet/>
      <dgm:spPr/>
      <dgm:t>
        <a:bodyPr/>
        <a:lstStyle/>
        <a:p>
          <a:endParaRPr lang="en-US"/>
        </a:p>
      </dgm:t>
    </dgm:pt>
    <dgm:pt modelId="{18AF1283-A905-4AA7-8232-81BB73519657}">
      <dgm:prSet/>
      <dgm:spPr/>
      <dgm:t>
        <a:bodyPr/>
        <a:lstStyle/>
        <a:p>
          <a:pPr>
            <a:defRPr b="1"/>
          </a:pPr>
          <a:r>
            <a:rPr lang="en-US" b="1" i="1" u="none" dirty="0"/>
            <a:t>Database for Central Management:</a:t>
          </a:r>
          <a:endParaRPr lang="en-US" u="none" dirty="0"/>
        </a:p>
      </dgm:t>
    </dgm:pt>
    <dgm:pt modelId="{57226FEC-B6BD-4ABF-BEB2-B738469E2194}" type="parTrans" cxnId="{F00E5378-E63E-426D-BA93-1A63981C6199}">
      <dgm:prSet/>
      <dgm:spPr/>
      <dgm:t>
        <a:bodyPr/>
        <a:lstStyle/>
        <a:p>
          <a:endParaRPr lang="en-US"/>
        </a:p>
      </dgm:t>
    </dgm:pt>
    <dgm:pt modelId="{1BA5426D-5110-4E81-829D-1FD61CCAA1BA}" type="sibTrans" cxnId="{F00E5378-E63E-426D-BA93-1A63981C6199}">
      <dgm:prSet/>
      <dgm:spPr/>
      <dgm:t>
        <a:bodyPr/>
        <a:lstStyle/>
        <a:p>
          <a:endParaRPr lang="en-US"/>
        </a:p>
      </dgm:t>
    </dgm:pt>
    <dgm:pt modelId="{1E7F055D-BCB3-408C-86AA-D8C042F06D0E}">
      <dgm:prSet/>
      <dgm:spPr/>
      <dgm:t>
        <a:bodyPr/>
        <a:lstStyle/>
        <a:p>
          <a:r>
            <a:rPr lang="en-US"/>
            <a:t>Stores authentication information and key derivation data in a secure database thereby requiring the users to have access to the database to even attempt to decrypt the files which further helps in mitigating unautorized access.</a:t>
          </a:r>
        </a:p>
      </dgm:t>
    </dgm:pt>
    <dgm:pt modelId="{FF175AD6-4D3D-4290-9947-E1D0853E3BE1}" type="parTrans" cxnId="{F46020E0-F6E6-46F4-AA60-F35F21ED27F9}">
      <dgm:prSet/>
      <dgm:spPr/>
      <dgm:t>
        <a:bodyPr/>
        <a:lstStyle/>
        <a:p>
          <a:endParaRPr lang="en-US"/>
        </a:p>
      </dgm:t>
    </dgm:pt>
    <dgm:pt modelId="{FFCC6731-5268-46BD-919A-1413EAA4AF8C}" type="sibTrans" cxnId="{F46020E0-F6E6-46F4-AA60-F35F21ED27F9}">
      <dgm:prSet/>
      <dgm:spPr/>
      <dgm:t>
        <a:bodyPr/>
        <a:lstStyle/>
        <a:p>
          <a:endParaRPr lang="en-US"/>
        </a:p>
      </dgm:t>
    </dgm:pt>
    <dgm:pt modelId="{F545C5D4-6A9D-4951-A493-282A6E6461A6}">
      <dgm:prSet/>
      <dgm:spPr/>
      <dgm:t>
        <a:bodyPr/>
        <a:lstStyle/>
        <a:p>
          <a:pPr>
            <a:defRPr b="1"/>
          </a:pPr>
          <a:r>
            <a:rPr lang="en-US" b="1" i="1" u="none" dirty="0"/>
            <a:t>Honeypot Potential:</a:t>
          </a:r>
          <a:endParaRPr lang="en-US" u="none" dirty="0"/>
        </a:p>
      </dgm:t>
    </dgm:pt>
    <dgm:pt modelId="{760AE3D5-6077-4CE3-90CD-AB46B7A6001B}" type="parTrans" cxnId="{5838D44D-62CC-476B-BF94-AAB709D8F1C7}">
      <dgm:prSet/>
      <dgm:spPr/>
      <dgm:t>
        <a:bodyPr/>
        <a:lstStyle/>
        <a:p>
          <a:endParaRPr lang="en-US"/>
        </a:p>
      </dgm:t>
    </dgm:pt>
    <dgm:pt modelId="{0164D6BD-014F-48DE-9837-DDA05DC613BC}" type="sibTrans" cxnId="{5838D44D-62CC-476B-BF94-AAB709D8F1C7}">
      <dgm:prSet/>
      <dgm:spPr/>
      <dgm:t>
        <a:bodyPr/>
        <a:lstStyle/>
        <a:p>
          <a:endParaRPr lang="en-US"/>
        </a:p>
      </dgm:t>
    </dgm:pt>
    <dgm:pt modelId="{2601056F-B620-475C-911E-DAD8A4AB3829}">
      <dgm:prSet/>
      <dgm:spPr/>
      <dgm:t>
        <a:bodyPr/>
        <a:lstStyle/>
        <a:p>
          <a:r>
            <a:rPr lang="en-US"/>
            <a:t>Encrypted files can act as honeypots. Data destruction triggered by tampering attempts alerts users to potential security breaches.</a:t>
          </a:r>
        </a:p>
      </dgm:t>
    </dgm:pt>
    <dgm:pt modelId="{6B665B8A-7C69-4958-B809-7FB3C1FC8498}" type="parTrans" cxnId="{19A4108A-2863-4AA5-82C9-8B7B1D745733}">
      <dgm:prSet/>
      <dgm:spPr/>
      <dgm:t>
        <a:bodyPr/>
        <a:lstStyle/>
        <a:p>
          <a:endParaRPr lang="en-US"/>
        </a:p>
      </dgm:t>
    </dgm:pt>
    <dgm:pt modelId="{3374F62A-58E3-4356-991B-D1D79670EE92}" type="sibTrans" cxnId="{19A4108A-2863-4AA5-82C9-8B7B1D745733}">
      <dgm:prSet/>
      <dgm:spPr/>
      <dgm:t>
        <a:bodyPr/>
        <a:lstStyle/>
        <a:p>
          <a:endParaRPr lang="en-US"/>
        </a:p>
      </dgm:t>
    </dgm:pt>
    <dgm:pt modelId="{ED970A08-9508-4F5E-9F77-0D069095C608}">
      <dgm:prSet/>
      <dgm:spPr/>
      <dgm:t>
        <a:bodyPr/>
        <a:lstStyle/>
        <a:p>
          <a:pPr>
            <a:defRPr b="1"/>
          </a:pPr>
          <a:r>
            <a:rPr lang="en-US" b="1" i="1" u="none" dirty="0"/>
            <a:t>Drive Encryption:</a:t>
          </a:r>
          <a:endParaRPr lang="en-US" u="none" dirty="0"/>
        </a:p>
      </dgm:t>
    </dgm:pt>
    <dgm:pt modelId="{B2E4B1F8-4D4D-491D-B8A7-C0BF92C8042E}" type="parTrans" cxnId="{038DED1F-EA1A-4311-B3CF-36CE2C8F751B}">
      <dgm:prSet/>
      <dgm:spPr/>
      <dgm:t>
        <a:bodyPr/>
        <a:lstStyle/>
        <a:p>
          <a:endParaRPr lang="en-IN"/>
        </a:p>
      </dgm:t>
    </dgm:pt>
    <dgm:pt modelId="{6755C143-F8E0-4DBD-BEF1-9ED5BCB793BB}" type="sibTrans" cxnId="{038DED1F-EA1A-4311-B3CF-36CE2C8F751B}">
      <dgm:prSet/>
      <dgm:spPr/>
      <dgm:t>
        <a:bodyPr/>
        <a:lstStyle/>
        <a:p>
          <a:endParaRPr lang="en-IN"/>
        </a:p>
      </dgm:t>
    </dgm:pt>
    <dgm:pt modelId="{8693C073-C075-43DB-8DF4-EB2358F7E1B1}">
      <dgm:prSet/>
      <dgm:spPr/>
      <dgm:t>
        <a:bodyPr/>
        <a:lstStyle/>
        <a:p>
          <a:r>
            <a:rPr lang="en-US"/>
            <a:t>Enables users to encrypt entire storage devices like USBs, hard disks, or solid-state drives using the Linux Unified Key System (LUKS).</a:t>
          </a:r>
          <a:endParaRPr lang="en-IN" dirty="0"/>
        </a:p>
      </dgm:t>
    </dgm:pt>
    <dgm:pt modelId="{63667D0A-32FB-4F26-A7FF-C4564CD6D125}" type="parTrans" cxnId="{EE392F98-FE8D-42BC-A436-8ED5D1D49C9B}">
      <dgm:prSet/>
      <dgm:spPr/>
      <dgm:t>
        <a:bodyPr/>
        <a:lstStyle/>
        <a:p>
          <a:endParaRPr lang="en-IN"/>
        </a:p>
      </dgm:t>
    </dgm:pt>
    <dgm:pt modelId="{D02C1341-6F3F-4A10-9AAF-962BF1D4646F}" type="sibTrans" cxnId="{EE392F98-FE8D-42BC-A436-8ED5D1D49C9B}">
      <dgm:prSet/>
      <dgm:spPr/>
      <dgm:t>
        <a:bodyPr/>
        <a:lstStyle/>
        <a:p>
          <a:endParaRPr lang="en-IN"/>
        </a:p>
      </dgm:t>
    </dgm:pt>
    <dgm:pt modelId="{ADF36F0C-52CE-4755-B50A-D3D6CD512227}" type="pres">
      <dgm:prSet presAssocID="{7969A031-F133-46D5-96AA-87B33BF9E027}" presName="Name0" presStyleCnt="0">
        <dgm:presLayoutVars>
          <dgm:dir/>
          <dgm:animLvl val="lvl"/>
          <dgm:resizeHandles val="exact"/>
        </dgm:presLayoutVars>
      </dgm:prSet>
      <dgm:spPr/>
    </dgm:pt>
    <dgm:pt modelId="{4C866CB5-22F8-4049-B87C-77FD7561673F}" type="pres">
      <dgm:prSet presAssocID="{E697F17F-E876-4B3D-A50D-689CF4587655}" presName="linNode" presStyleCnt="0"/>
      <dgm:spPr/>
    </dgm:pt>
    <dgm:pt modelId="{856F5D6E-DA23-40AF-A1F5-CC01128B80E2}" type="pres">
      <dgm:prSet presAssocID="{E697F17F-E876-4B3D-A50D-689CF4587655}" presName="parentText" presStyleLbl="alignNode1" presStyleIdx="0" presStyleCnt="6">
        <dgm:presLayoutVars>
          <dgm:chMax val="1"/>
          <dgm:bulletEnabled/>
        </dgm:presLayoutVars>
      </dgm:prSet>
      <dgm:spPr/>
    </dgm:pt>
    <dgm:pt modelId="{0C8186F1-8AB0-4B5F-8E51-796A758E3871}" type="pres">
      <dgm:prSet presAssocID="{E697F17F-E876-4B3D-A50D-689CF4587655}" presName="descendantText" presStyleLbl="alignAccFollowNode1" presStyleIdx="0" presStyleCnt="6">
        <dgm:presLayoutVars>
          <dgm:bulletEnabled/>
        </dgm:presLayoutVars>
      </dgm:prSet>
      <dgm:spPr/>
    </dgm:pt>
    <dgm:pt modelId="{420B0B41-0CBD-4D35-A11E-DD70861E4268}" type="pres">
      <dgm:prSet presAssocID="{2BD8E62F-211D-4FD6-AA16-9662D7C91AED}" presName="sp" presStyleCnt="0"/>
      <dgm:spPr/>
    </dgm:pt>
    <dgm:pt modelId="{4E101EA3-C059-49B3-A0B6-5B18247FDF74}" type="pres">
      <dgm:prSet presAssocID="{3D65F678-4F25-48D0-9B6B-A1A92DCA2BBF}" presName="linNode" presStyleCnt="0"/>
      <dgm:spPr/>
    </dgm:pt>
    <dgm:pt modelId="{5DB0F3DB-618D-4C4D-AC79-A8A85D3EAB96}" type="pres">
      <dgm:prSet presAssocID="{3D65F678-4F25-48D0-9B6B-A1A92DCA2BBF}" presName="parentText" presStyleLbl="alignNode1" presStyleIdx="1" presStyleCnt="6">
        <dgm:presLayoutVars>
          <dgm:chMax val="1"/>
          <dgm:bulletEnabled/>
        </dgm:presLayoutVars>
      </dgm:prSet>
      <dgm:spPr/>
    </dgm:pt>
    <dgm:pt modelId="{29F2FBDD-374F-4C03-8D0D-9DE87AED66C0}" type="pres">
      <dgm:prSet presAssocID="{3D65F678-4F25-48D0-9B6B-A1A92DCA2BBF}" presName="descendantText" presStyleLbl="alignAccFollowNode1" presStyleIdx="1" presStyleCnt="6">
        <dgm:presLayoutVars>
          <dgm:bulletEnabled/>
        </dgm:presLayoutVars>
      </dgm:prSet>
      <dgm:spPr/>
    </dgm:pt>
    <dgm:pt modelId="{B97D3218-3F3B-4B2B-858F-19E84BC1726A}" type="pres">
      <dgm:prSet presAssocID="{0F092D50-D9CB-4FC6-B307-80C07A0A56BC}" presName="sp" presStyleCnt="0"/>
      <dgm:spPr/>
    </dgm:pt>
    <dgm:pt modelId="{BDC4A771-8D89-4287-9490-23A21E11154B}" type="pres">
      <dgm:prSet presAssocID="{0A1AF605-B962-4CD2-A9DD-7CBDCB0AEE6F}" presName="linNode" presStyleCnt="0"/>
      <dgm:spPr/>
    </dgm:pt>
    <dgm:pt modelId="{D8BADF67-FDF2-4564-99C5-2A531D19FC3D}" type="pres">
      <dgm:prSet presAssocID="{0A1AF605-B962-4CD2-A9DD-7CBDCB0AEE6F}" presName="parentText" presStyleLbl="alignNode1" presStyleIdx="2" presStyleCnt="6">
        <dgm:presLayoutVars>
          <dgm:chMax val="1"/>
          <dgm:bulletEnabled/>
        </dgm:presLayoutVars>
      </dgm:prSet>
      <dgm:spPr/>
    </dgm:pt>
    <dgm:pt modelId="{735473CB-156F-40DF-ACAB-B6F862E344C7}" type="pres">
      <dgm:prSet presAssocID="{0A1AF605-B962-4CD2-A9DD-7CBDCB0AEE6F}" presName="descendantText" presStyleLbl="alignAccFollowNode1" presStyleIdx="2" presStyleCnt="6">
        <dgm:presLayoutVars>
          <dgm:bulletEnabled/>
        </dgm:presLayoutVars>
      </dgm:prSet>
      <dgm:spPr/>
    </dgm:pt>
    <dgm:pt modelId="{99BC5C40-301A-4219-8AB2-CC3EF1FD7B11}" type="pres">
      <dgm:prSet presAssocID="{93C40609-7A86-4E54-873D-81A744C67264}" presName="sp" presStyleCnt="0"/>
      <dgm:spPr/>
    </dgm:pt>
    <dgm:pt modelId="{0D17DD3E-75D1-47CC-8F40-422D06C3AB4C}" type="pres">
      <dgm:prSet presAssocID="{18AF1283-A905-4AA7-8232-81BB73519657}" presName="linNode" presStyleCnt="0"/>
      <dgm:spPr/>
    </dgm:pt>
    <dgm:pt modelId="{9E1E4F38-D6F7-4E7D-85B8-9FD41C0C7A39}" type="pres">
      <dgm:prSet presAssocID="{18AF1283-A905-4AA7-8232-81BB73519657}" presName="parentText" presStyleLbl="alignNode1" presStyleIdx="3" presStyleCnt="6">
        <dgm:presLayoutVars>
          <dgm:chMax val="1"/>
          <dgm:bulletEnabled/>
        </dgm:presLayoutVars>
      </dgm:prSet>
      <dgm:spPr/>
    </dgm:pt>
    <dgm:pt modelId="{A47C9736-5CE3-4D9E-893B-335B25F228EF}" type="pres">
      <dgm:prSet presAssocID="{18AF1283-A905-4AA7-8232-81BB73519657}" presName="descendantText" presStyleLbl="alignAccFollowNode1" presStyleIdx="3" presStyleCnt="6">
        <dgm:presLayoutVars>
          <dgm:bulletEnabled/>
        </dgm:presLayoutVars>
      </dgm:prSet>
      <dgm:spPr/>
    </dgm:pt>
    <dgm:pt modelId="{6EC79CF0-DAF3-48C8-B67F-4718A649CC89}" type="pres">
      <dgm:prSet presAssocID="{1BA5426D-5110-4E81-829D-1FD61CCAA1BA}" presName="sp" presStyleCnt="0"/>
      <dgm:spPr/>
    </dgm:pt>
    <dgm:pt modelId="{6979D5C0-5E23-403E-8584-899593677E18}" type="pres">
      <dgm:prSet presAssocID="{F545C5D4-6A9D-4951-A493-282A6E6461A6}" presName="linNode" presStyleCnt="0"/>
      <dgm:spPr/>
    </dgm:pt>
    <dgm:pt modelId="{BA7B667B-98B8-47C0-B2C0-46821DCA5F99}" type="pres">
      <dgm:prSet presAssocID="{F545C5D4-6A9D-4951-A493-282A6E6461A6}" presName="parentText" presStyleLbl="alignNode1" presStyleIdx="4" presStyleCnt="6">
        <dgm:presLayoutVars>
          <dgm:chMax val="1"/>
          <dgm:bulletEnabled/>
        </dgm:presLayoutVars>
      </dgm:prSet>
      <dgm:spPr/>
    </dgm:pt>
    <dgm:pt modelId="{44C51644-6FD6-4E76-AA56-BB223D6B4215}" type="pres">
      <dgm:prSet presAssocID="{F545C5D4-6A9D-4951-A493-282A6E6461A6}" presName="descendantText" presStyleLbl="alignAccFollowNode1" presStyleIdx="4" presStyleCnt="6">
        <dgm:presLayoutVars>
          <dgm:bulletEnabled/>
        </dgm:presLayoutVars>
      </dgm:prSet>
      <dgm:spPr/>
    </dgm:pt>
    <dgm:pt modelId="{3C497AA3-29B2-4BC4-902A-68D81BD7780B}" type="pres">
      <dgm:prSet presAssocID="{0164D6BD-014F-48DE-9837-DDA05DC613BC}" presName="sp" presStyleCnt="0"/>
      <dgm:spPr/>
    </dgm:pt>
    <dgm:pt modelId="{E1AB73ED-27F5-4BCB-8138-E7ABF98D4741}" type="pres">
      <dgm:prSet presAssocID="{ED970A08-9508-4F5E-9F77-0D069095C608}" presName="linNode" presStyleCnt="0"/>
      <dgm:spPr/>
    </dgm:pt>
    <dgm:pt modelId="{81998CBF-60DB-4C3D-B578-09C3D2CBB272}" type="pres">
      <dgm:prSet presAssocID="{ED970A08-9508-4F5E-9F77-0D069095C608}" presName="parentText" presStyleLbl="alignNode1" presStyleIdx="5" presStyleCnt="6" custLinFactNeighborX="36">
        <dgm:presLayoutVars>
          <dgm:chMax val="1"/>
          <dgm:bulletEnabled/>
        </dgm:presLayoutVars>
      </dgm:prSet>
      <dgm:spPr/>
    </dgm:pt>
    <dgm:pt modelId="{09C9F336-D8CB-406D-858B-2D46CB73A533}" type="pres">
      <dgm:prSet presAssocID="{ED970A08-9508-4F5E-9F77-0D069095C608}" presName="descendantText" presStyleLbl="alignAccFollowNode1" presStyleIdx="5" presStyleCnt="6">
        <dgm:presLayoutVars>
          <dgm:bulletEnabled/>
        </dgm:presLayoutVars>
      </dgm:prSet>
      <dgm:spPr/>
    </dgm:pt>
  </dgm:ptLst>
  <dgm:cxnLst>
    <dgm:cxn modelId="{21C20009-D54D-4A6F-BF68-C8994B025488}" type="presOf" srcId="{8693C073-C075-43DB-8DF4-EB2358F7E1B1}" destId="{09C9F336-D8CB-406D-858B-2D46CB73A533}" srcOrd="0" destOrd="0" presId="urn:microsoft.com/office/officeart/2016/7/layout/VerticalSolidActionList"/>
    <dgm:cxn modelId="{038DED1F-EA1A-4311-B3CF-36CE2C8F751B}" srcId="{7969A031-F133-46D5-96AA-87B33BF9E027}" destId="{ED970A08-9508-4F5E-9F77-0D069095C608}" srcOrd="5" destOrd="0" parTransId="{B2E4B1F8-4D4D-491D-B8A7-C0BF92C8042E}" sibTransId="{6755C143-F8E0-4DBD-BEF1-9ED5BCB793BB}"/>
    <dgm:cxn modelId="{F70B8B2D-2527-480B-8EB8-E7FF8EF4D52E}" srcId="{0A1AF605-B962-4CD2-A9DD-7CBDCB0AEE6F}" destId="{A6FBF55C-213A-49C4-999E-8874D70989F9}" srcOrd="0" destOrd="0" parTransId="{F4193F38-5EA2-4890-AE40-62A9C6718348}" sibTransId="{86E55950-CCA8-451C-87C5-BC535E45F974}"/>
    <dgm:cxn modelId="{8B1C5937-83EF-4291-AF08-070B9F42B55C}" type="presOf" srcId="{46FDA866-A9F9-4D4F-AEFB-A4249AE89230}" destId="{29F2FBDD-374F-4C03-8D0D-9DE87AED66C0}" srcOrd="0" destOrd="0" presId="urn:microsoft.com/office/officeart/2016/7/layout/VerticalSolidActionList"/>
    <dgm:cxn modelId="{1235025C-5232-4ED2-A13C-C944D669F1D1}" type="presOf" srcId="{E697F17F-E876-4B3D-A50D-689CF4587655}" destId="{856F5D6E-DA23-40AF-A1F5-CC01128B80E2}" srcOrd="0" destOrd="0" presId="urn:microsoft.com/office/officeart/2016/7/layout/VerticalSolidActionList"/>
    <dgm:cxn modelId="{8B827461-8F8B-444E-9491-3581D8F061C6}" type="presOf" srcId="{F545C5D4-6A9D-4951-A493-282A6E6461A6}" destId="{BA7B667B-98B8-47C0-B2C0-46821DCA5F99}" srcOrd="0" destOrd="0" presId="urn:microsoft.com/office/officeart/2016/7/layout/VerticalSolidActionList"/>
    <dgm:cxn modelId="{8F98FC61-BF36-4B17-BF79-4C36CB48344F}" type="presOf" srcId="{3D65F678-4F25-48D0-9B6B-A1A92DCA2BBF}" destId="{5DB0F3DB-618D-4C4D-AC79-A8A85D3EAB96}" srcOrd="0" destOrd="0" presId="urn:microsoft.com/office/officeart/2016/7/layout/VerticalSolidActionList"/>
    <dgm:cxn modelId="{12D91966-DDAC-4A59-B2CA-25B7C499CBE7}" type="presOf" srcId="{18AF1283-A905-4AA7-8232-81BB73519657}" destId="{9E1E4F38-D6F7-4E7D-85B8-9FD41C0C7A39}" srcOrd="0" destOrd="0" presId="urn:microsoft.com/office/officeart/2016/7/layout/VerticalSolidActionList"/>
    <dgm:cxn modelId="{2B5C6E68-EBB5-4ABC-ADFE-D0F752837B31}" srcId="{3D65F678-4F25-48D0-9B6B-A1A92DCA2BBF}" destId="{46FDA866-A9F9-4D4F-AEFB-A4249AE89230}" srcOrd="0" destOrd="0" parTransId="{188B1B6D-4C83-46F9-BA72-EF0AB6F1F092}" sibTransId="{C7D43B81-75DF-431C-A750-828F18C00258}"/>
    <dgm:cxn modelId="{6164BD48-60A0-4235-9CDE-17E1F1370E81}" srcId="{7969A031-F133-46D5-96AA-87B33BF9E027}" destId="{3D65F678-4F25-48D0-9B6B-A1A92DCA2BBF}" srcOrd="1" destOrd="0" parTransId="{1EE7A6CA-BE10-4EAF-93EB-92A83AD5F7B3}" sibTransId="{0F092D50-D9CB-4FC6-B307-80C07A0A56BC}"/>
    <dgm:cxn modelId="{5838D44D-62CC-476B-BF94-AAB709D8F1C7}" srcId="{7969A031-F133-46D5-96AA-87B33BF9E027}" destId="{F545C5D4-6A9D-4951-A493-282A6E6461A6}" srcOrd="4" destOrd="0" parTransId="{760AE3D5-6077-4CE3-90CD-AB46B7A6001B}" sibTransId="{0164D6BD-014F-48DE-9837-DDA05DC613BC}"/>
    <dgm:cxn modelId="{F00E5378-E63E-426D-BA93-1A63981C6199}" srcId="{7969A031-F133-46D5-96AA-87B33BF9E027}" destId="{18AF1283-A905-4AA7-8232-81BB73519657}" srcOrd="3" destOrd="0" parTransId="{57226FEC-B6BD-4ABF-BEB2-B738469E2194}" sibTransId="{1BA5426D-5110-4E81-829D-1FD61CCAA1BA}"/>
    <dgm:cxn modelId="{26E35E81-FB1D-466B-A6AD-9C48A70B0D44}" type="presOf" srcId="{7969A031-F133-46D5-96AA-87B33BF9E027}" destId="{ADF36F0C-52CE-4755-B50A-D3D6CD512227}" srcOrd="0" destOrd="0" presId="urn:microsoft.com/office/officeart/2016/7/layout/VerticalSolidActionList"/>
    <dgm:cxn modelId="{19A4108A-2863-4AA5-82C9-8B7B1D745733}" srcId="{F545C5D4-6A9D-4951-A493-282A6E6461A6}" destId="{2601056F-B620-475C-911E-DAD8A4AB3829}" srcOrd="0" destOrd="0" parTransId="{6B665B8A-7C69-4958-B809-7FB3C1FC8498}" sibTransId="{3374F62A-58E3-4356-991B-D1D79670EE92}"/>
    <dgm:cxn modelId="{A77F9096-FABF-4606-BB49-1B68CE63F4D9}" srcId="{7969A031-F133-46D5-96AA-87B33BF9E027}" destId="{0A1AF605-B962-4CD2-A9DD-7CBDCB0AEE6F}" srcOrd="2" destOrd="0" parTransId="{A1080A17-3AF9-43FE-BC1C-C4D74A033D58}" sibTransId="{93C40609-7A86-4E54-873D-81A744C67264}"/>
    <dgm:cxn modelId="{EE392F98-FE8D-42BC-A436-8ED5D1D49C9B}" srcId="{ED970A08-9508-4F5E-9F77-0D069095C608}" destId="{8693C073-C075-43DB-8DF4-EB2358F7E1B1}" srcOrd="0" destOrd="0" parTransId="{63667D0A-32FB-4F26-A7FF-C4564CD6D125}" sibTransId="{D02C1341-6F3F-4A10-9AAF-962BF1D4646F}"/>
    <dgm:cxn modelId="{606E949D-9C8E-40A3-B2E5-0270AD0D8075}" type="presOf" srcId="{1E7F055D-BCB3-408C-86AA-D8C042F06D0E}" destId="{A47C9736-5CE3-4D9E-893B-335B25F228EF}" srcOrd="0" destOrd="0" presId="urn:microsoft.com/office/officeart/2016/7/layout/VerticalSolidActionList"/>
    <dgm:cxn modelId="{FB68919E-936B-4CF8-A3B1-458B4F5BD808}" type="presOf" srcId="{0A1AF605-B962-4CD2-A9DD-7CBDCB0AEE6F}" destId="{D8BADF67-FDF2-4564-99C5-2A531D19FC3D}" srcOrd="0" destOrd="0" presId="urn:microsoft.com/office/officeart/2016/7/layout/VerticalSolidActionList"/>
    <dgm:cxn modelId="{804AB0BA-BCC2-4ECF-AB6C-0537F5FFA8D5}" type="presOf" srcId="{4B1E82A4-DF06-4C0D-A37E-A0F29420E3CF}" destId="{0C8186F1-8AB0-4B5F-8E51-796A758E3871}" srcOrd="0" destOrd="0" presId="urn:microsoft.com/office/officeart/2016/7/layout/VerticalSolidActionList"/>
    <dgm:cxn modelId="{4A404EC7-E615-43E6-BFFB-B866C83C1B2D}" type="presOf" srcId="{ED970A08-9508-4F5E-9F77-0D069095C608}" destId="{81998CBF-60DB-4C3D-B578-09C3D2CBB272}" srcOrd="0" destOrd="0" presId="urn:microsoft.com/office/officeart/2016/7/layout/VerticalSolidActionList"/>
    <dgm:cxn modelId="{25FBECDB-8D1F-4071-90CF-8F6C31791BB5}" srcId="{E697F17F-E876-4B3D-A50D-689CF4587655}" destId="{4B1E82A4-DF06-4C0D-A37E-A0F29420E3CF}" srcOrd="0" destOrd="0" parTransId="{A92793B6-889E-4747-9EA1-FEC2E7A271B7}" sibTransId="{CDB47AB5-68AD-417F-B99B-428194859FD3}"/>
    <dgm:cxn modelId="{F46020E0-F6E6-46F4-AA60-F35F21ED27F9}" srcId="{18AF1283-A905-4AA7-8232-81BB73519657}" destId="{1E7F055D-BCB3-408C-86AA-D8C042F06D0E}" srcOrd="0" destOrd="0" parTransId="{FF175AD6-4D3D-4290-9947-E1D0853E3BE1}" sibTransId="{FFCC6731-5268-46BD-919A-1413EAA4AF8C}"/>
    <dgm:cxn modelId="{88F460E5-E96F-4371-A2E8-A26117999801}" srcId="{7969A031-F133-46D5-96AA-87B33BF9E027}" destId="{E697F17F-E876-4B3D-A50D-689CF4587655}" srcOrd="0" destOrd="0" parTransId="{0B1756E4-38A4-40BA-A5F4-4A0EA6A9E27B}" sibTransId="{2BD8E62F-211D-4FD6-AA16-9662D7C91AED}"/>
    <dgm:cxn modelId="{860375EC-3CA6-4D2C-94C6-49D64C8EAE0B}" type="presOf" srcId="{A6FBF55C-213A-49C4-999E-8874D70989F9}" destId="{735473CB-156F-40DF-ACAB-B6F862E344C7}" srcOrd="0" destOrd="0" presId="urn:microsoft.com/office/officeart/2016/7/layout/VerticalSolidActionList"/>
    <dgm:cxn modelId="{CD7D7EFD-88FA-4382-9BD0-D8CDF2E6DE30}" type="presOf" srcId="{2601056F-B620-475C-911E-DAD8A4AB3829}" destId="{44C51644-6FD6-4E76-AA56-BB223D6B4215}" srcOrd="0" destOrd="0" presId="urn:microsoft.com/office/officeart/2016/7/layout/VerticalSolidActionList"/>
    <dgm:cxn modelId="{EFBCA6B5-7C1D-434B-928E-6BB5C559E86B}" type="presParOf" srcId="{ADF36F0C-52CE-4755-B50A-D3D6CD512227}" destId="{4C866CB5-22F8-4049-B87C-77FD7561673F}" srcOrd="0" destOrd="0" presId="urn:microsoft.com/office/officeart/2016/7/layout/VerticalSolidActionList"/>
    <dgm:cxn modelId="{53131E5B-CAC5-4BE6-82E0-D9155A81D362}" type="presParOf" srcId="{4C866CB5-22F8-4049-B87C-77FD7561673F}" destId="{856F5D6E-DA23-40AF-A1F5-CC01128B80E2}" srcOrd="0" destOrd="0" presId="urn:microsoft.com/office/officeart/2016/7/layout/VerticalSolidActionList"/>
    <dgm:cxn modelId="{D031C9DC-EC0B-4BCF-BA45-058DADD62BFE}" type="presParOf" srcId="{4C866CB5-22F8-4049-B87C-77FD7561673F}" destId="{0C8186F1-8AB0-4B5F-8E51-796A758E3871}" srcOrd="1" destOrd="0" presId="urn:microsoft.com/office/officeart/2016/7/layout/VerticalSolidActionList"/>
    <dgm:cxn modelId="{7771CD5D-AEC6-40AE-9D04-CE77F669222F}" type="presParOf" srcId="{ADF36F0C-52CE-4755-B50A-D3D6CD512227}" destId="{420B0B41-0CBD-4D35-A11E-DD70861E4268}" srcOrd="1" destOrd="0" presId="urn:microsoft.com/office/officeart/2016/7/layout/VerticalSolidActionList"/>
    <dgm:cxn modelId="{064EC537-87E4-464C-90CE-B8C9933A85B5}" type="presParOf" srcId="{ADF36F0C-52CE-4755-B50A-D3D6CD512227}" destId="{4E101EA3-C059-49B3-A0B6-5B18247FDF74}" srcOrd="2" destOrd="0" presId="urn:microsoft.com/office/officeart/2016/7/layout/VerticalSolidActionList"/>
    <dgm:cxn modelId="{C5591E7F-326E-4888-B97A-7450DFFEDC2A}" type="presParOf" srcId="{4E101EA3-C059-49B3-A0B6-5B18247FDF74}" destId="{5DB0F3DB-618D-4C4D-AC79-A8A85D3EAB96}" srcOrd="0" destOrd="0" presId="urn:microsoft.com/office/officeart/2016/7/layout/VerticalSolidActionList"/>
    <dgm:cxn modelId="{C3DF8409-B6A4-4B05-831E-F2EE7CD44595}" type="presParOf" srcId="{4E101EA3-C059-49B3-A0B6-5B18247FDF74}" destId="{29F2FBDD-374F-4C03-8D0D-9DE87AED66C0}" srcOrd="1" destOrd="0" presId="urn:microsoft.com/office/officeart/2016/7/layout/VerticalSolidActionList"/>
    <dgm:cxn modelId="{84C57C00-5AE1-48E0-9A4A-79CA9FF2ACB3}" type="presParOf" srcId="{ADF36F0C-52CE-4755-B50A-D3D6CD512227}" destId="{B97D3218-3F3B-4B2B-858F-19E84BC1726A}" srcOrd="3" destOrd="0" presId="urn:microsoft.com/office/officeart/2016/7/layout/VerticalSolidActionList"/>
    <dgm:cxn modelId="{259DEABF-C6F4-4D81-BD52-3C9BA51C7684}" type="presParOf" srcId="{ADF36F0C-52CE-4755-B50A-D3D6CD512227}" destId="{BDC4A771-8D89-4287-9490-23A21E11154B}" srcOrd="4" destOrd="0" presId="urn:microsoft.com/office/officeart/2016/7/layout/VerticalSolidActionList"/>
    <dgm:cxn modelId="{5979735C-3FCF-4619-8130-CA04325033F6}" type="presParOf" srcId="{BDC4A771-8D89-4287-9490-23A21E11154B}" destId="{D8BADF67-FDF2-4564-99C5-2A531D19FC3D}" srcOrd="0" destOrd="0" presId="urn:microsoft.com/office/officeart/2016/7/layout/VerticalSolidActionList"/>
    <dgm:cxn modelId="{179AD79D-AC33-4F41-9E21-939598DEEEF8}" type="presParOf" srcId="{BDC4A771-8D89-4287-9490-23A21E11154B}" destId="{735473CB-156F-40DF-ACAB-B6F862E344C7}" srcOrd="1" destOrd="0" presId="urn:microsoft.com/office/officeart/2016/7/layout/VerticalSolidActionList"/>
    <dgm:cxn modelId="{B1A9BCBB-55C3-4804-AC7D-34B690DC105A}" type="presParOf" srcId="{ADF36F0C-52CE-4755-B50A-D3D6CD512227}" destId="{99BC5C40-301A-4219-8AB2-CC3EF1FD7B11}" srcOrd="5" destOrd="0" presId="urn:microsoft.com/office/officeart/2016/7/layout/VerticalSolidActionList"/>
    <dgm:cxn modelId="{5B872EDD-CEC8-493B-A440-1803B709936A}" type="presParOf" srcId="{ADF36F0C-52CE-4755-B50A-D3D6CD512227}" destId="{0D17DD3E-75D1-47CC-8F40-422D06C3AB4C}" srcOrd="6" destOrd="0" presId="urn:microsoft.com/office/officeart/2016/7/layout/VerticalSolidActionList"/>
    <dgm:cxn modelId="{50880829-D904-4EB9-A1A0-C17C4074950C}" type="presParOf" srcId="{0D17DD3E-75D1-47CC-8F40-422D06C3AB4C}" destId="{9E1E4F38-D6F7-4E7D-85B8-9FD41C0C7A39}" srcOrd="0" destOrd="0" presId="urn:microsoft.com/office/officeart/2016/7/layout/VerticalSolidActionList"/>
    <dgm:cxn modelId="{7C8231E2-7790-4442-9750-1423D6E1B68B}" type="presParOf" srcId="{0D17DD3E-75D1-47CC-8F40-422D06C3AB4C}" destId="{A47C9736-5CE3-4D9E-893B-335B25F228EF}" srcOrd="1" destOrd="0" presId="urn:microsoft.com/office/officeart/2016/7/layout/VerticalSolidActionList"/>
    <dgm:cxn modelId="{DAE133EC-7B7F-4A99-93D8-4610509439A9}" type="presParOf" srcId="{ADF36F0C-52CE-4755-B50A-D3D6CD512227}" destId="{6EC79CF0-DAF3-48C8-B67F-4718A649CC89}" srcOrd="7" destOrd="0" presId="urn:microsoft.com/office/officeart/2016/7/layout/VerticalSolidActionList"/>
    <dgm:cxn modelId="{11AF9243-7668-4350-90E7-BAFB1042D12E}" type="presParOf" srcId="{ADF36F0C-52CE-4755-B50A-D3D6CD512227}" destId="{6979D5C0-5E23-403E-8584-899593677E18}" srcOrd="8" destOrd="0" presId="urn:microsoft.com/office/officeart/2016/7/layout/VerticalSolidActionList"/>
    <dgm:cxn modelId="{17B2132E-3BAA-47C7-9E2A-C0E5D4D4487D}" type="presParOf" srcId="{6979D5C0-5E23-403E-8584-899593677E18}" destId="{BA7B667B-98B8-47C0-B2C0-46821DCA5F99}" srcOrd="0" destOrd="0" presId="urn:microsoft.com/office/officeart/2016/7/layout/VerticalSolidActionList"/>
    <dgm:cxn modelId="{C53D19BF-4BFB-4B4F-AD79-E6CAF368E585}" type="presParOf" srcId="{6979D5C0-5E23-403E-8584-899593677E18}" destId="{44C51644-6FD6-4E76-AA56-BB223D6B4215}" srcOrd="1" destOrd="0" presId="urn:microsoft.com/office/officeart/2016/7/layout/VerticalSolidActionList"/>
    <dgm:cxn modelId="{B2E63A2E-AA1B-4E8E-8B2A-8E5DA414D8AA}" type="presParOf" srcId="{ADF36F0C-52CE-4755-B50A-D3D6CD512227}" destId="{3C497AA3-29B2-4BC4-902A-68D81BD7780B}" srcOrd="9" destOrd="0" presId="urn:microsoft.com/office/officeart/2016/7/layout/VerticalSolidActionList"/>
    <dgm:cxn modelId="{6B00315A-9D4F-4407-B3F1-28863085822C}" type="presParOf" srcId="{ADF36F0C-52CE-4755-B50A-D3D6CD512227}" destId="{E1AB73ED-27F5-4BCB-8138-E7ABF98D4741}" srcOrd="10" destOrd="0" presId="urn:microsoft.com/office/officeart/2016/7/layout/VerticalSolidActionList"/>
    <dgm:cxn modelId="{E9D52178-5A24-4E31-A483-3E3CC0F0C36A}" type="presParOf" srcId="{E1AB73ED-27F5-4BCB-8138-E7ABF98D4741}" destId="{81998CBF-60DB-4C3D-B578-09C3D2CBB272}" srcOrd="0" destOrd="0" presId="urn:microsoft.com/office/officeart/2016/7/layout/VerticalSolidActionList"/>
    <dgm:cxn modelId="{F09CB6BB-C8C0-4F46-9CA7-0EC6C52D7E83}" type="presParOf" srcId="{E1AB73ED-27F5-4BCB-8138-E7ABF98D4741}" destId="{09C9F336-D8CB-406D-858B-2D46CB73A533}"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147175-6E09-420F-80CB-1C8A5F8455F7}"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E55441DC-219D-4446-9C54-7DC2E749D816}">
      <dgm:prSet/>
      <dgm:spPr/>
      <dgm:t>
        <a:bodyPr/>
        <a:lstStyle/>
        <a:p>
          <a:r>
            <a:rPr lang="en-US"/>
            <a:t>Planning and Research</a:t>
          </a:r>
        </a:p>
      </dgm:t>
    </dgm:pt>
    <dgm:pt modelId="{E366895B-8654-4137-94C8-56119D3B616A}" type="parTrans" cxnId="{B921C58D-645B-41CF-98F8-21CF08ADB3EE}">
      <dgm:prSet/>
      <dgm:spPr/>
      <dgm:t>
        <a:bodyPr/>
        <a:lstStyle/>
        <a:p>
          <a:endParaRPr lang="en-US"/>
        </a:p>
      </dgm:t>
    </dgm:pt>
    <dgm:pt modelId="{90B3C88F-67E8-4DFE-9F78-BDC03A0D37ED}" type="sibTrans" cxnId="{B921C58D-645B-41CF-98F8-21CF08ADB3EE}">
      <dgm:prSet/>
      <dgm:spPr/>
      <dgm:t>
        <a:bodyPr/>
        <a:lstStyle/>
        <a:p>
          <a:endParaRPr lang="en-US"/>
        </a:p>
      </dgm:t>
    </dgm:pt>
    <dgm:pt modelId="{C28BFFAD-19E1-4A9E-BA0A-82BF6336E886}">
      <dgm:prSet/>
      <dgm:spPr/>
      <dgm:t>
        <a:bodyPr/>
        <a:lstStyle/>
        <a:p>
          <a:r>
            <a:rPr lang="en-US"/>
            <a:t>Design high-level architecture</a:t>
          </a:r>
        </a:p>
      </dgm:t>
    </dgm:pt>
    <dgm:pt modelId="{96B005C5-740D-471B-BD38-B4CDEB365D4F}" type="parTrans" cxnId="{A41D3819-A6DD-4754-BB33-615706FFCD70}">
      <dgm:prSet/>
      <dgm:spPr/>
      <dgm:t>
        <a:bodyPr/>
        <a:lstStyle/>
        <a:p>
          <a:endParaRPr lang="en-US"/>
        </a:p>
      </dgm:t>
    </dgm:pt>
    <dgm:pt modelId="{1D185FBB-8D8D-43B4-B0EF-C7E1B92D0005}" type="sibTrans" cxnId="{A41D3819-A6DD-4754-BB33-615706FFCD70}">
      <dgm:prSet/>
      <dgm:spPr/>
      <dgm:t>
        <a:bodyPr/>
        <a:lstStyle/>
        <a:p>
          <a:endParaRPr lang="en-US"/>
        </a:p>
      </dgm:t>
    </dgm:pt>
    <dgm:pt modelId="{8218596D-CF83-4F77-8C42-8848FF7F0588}">
      <dgm:prSet/>
      <dgm:spPr/>
      <dgm:t>
        <a:bodyPr/>
        <a:lstStyle/>
        <a:p>
          <a:r>
            <a:rPr lang="en-US"/>
            <a:t>Develop and Implement Individual modules</a:t>
          </a:r>
        </a:p>
      </dgm:t>
    </dgm:pt>
    <dgm:pt modelId="{16CC6EF7-B614-4C79-BFB1-BF495738D191}" type="parTrans" cxnId="{2E32D46C-ADC4-4360-A864-B1A55F884E20}">
      <dgm:prSet/>
      <dgm:spPr/>
      <dgm:t>
        <a:bodyPr/>
        <a:lstStyle/>
        <a:p>
          <a:endParaRPr lang="en-US"/>
        </a:p>
      </dgm:t>
    </dgm:pt>
    <dgm:pt modelId="{B9FD86D0-D2CA-4C44-B4E4-7CB959F579F3}" type="sibTrans" cxnId="{2E32D46C-ADC4-4360-A864-B1A55F884E20}">
      <dgm:prSet/>
      <dgm:spPr/>
      <dgm:t>
        <a:bodyPr/>
        <a:lstStyle/>
        <a:p>
          <a:endParaRPr lang="en-US"/>
        </a:p>
      </dgm:t>
    </dgm:pt>
    <dgm:pt modelId="{4AADEE80-F4CF-43B8-892E-34AD9E69C067}">
      <dgm:prSet/>
      <dgm:spPr/>
      <dgm:t>
        <a:bodyPr/>
        <a:lstStyle/>
        <a:p>
          <a:r>
            <a:rPr lang="en-IN"/>
            <a:t>Integrate Modules into the tool</a:t>
          </a:r>
          <a:endParaRPr lang="en-US"/>
        </a:p>
      </dgm:t>
    </dgm:pt>
    <dgm:pt modelId="{B4F8BE33-57E0-42F5-A1A5-7E9798F42BCD}" type="parTrans" cxnId="{86677B97-2441-487B-BE5A-D7EE82FD42AA}">
      <dgm:prSet/>
      <dgm:spPr/>
      <dgm:t>
        <a:bodyPr/>
        <a:lstStyle/>
        <a:p>
          <a:endParaRPr lang="en-US"/>
        </a:p>
      </dgm:t>
    </dgm:pt>
    <dgm:pt modelId="{738F27CE-17E8-4791-A96D-4C84FE3A6F83}" type="sibTrans" cxnId="{86677B97-2441-487B-BE5A-D7EE82FD42AA}">
      <dgm:prSet/>
      <dgm:spPr/>
      <dgm:t>
        <a:bodyPr/>
        <a:lstStyle/>
        <a:p>
          <a:endParaRPr lang="en-US"/>
        </a:p>
      </dgm:t>
    </dgm:pt>
    <dgm:pt modelId="{05EAF2DF-1662-4D97-BC98-58D9773BA319}">
      <dgm:prSet/>
      <dgm:spPr/>
      <dgm:t>
        <a:bodyPr/>
        <a:lstStyle/>
        <a:p>
          <a:r>
            <a:rPr lang="en-IN"/>
            <a:t>Testing and Exception Handling</a:t>
          </a:r>
          <a:endParaRPr lang="en-US"/>
        </a:p>
      </dgm:t>
    </dgm:pt>
    <dgm:pt modelId="{3255EA94-1A7E-446C-B1F6-D0914F110245}" type="parTrans" cxnId="{2FF33441-A465-4B48-A21C-08AF6E5541E9}">
      <dgm:prSet/>
      <dgm:spPr/>
      <dgm:t>
        <a:bodyPr/>
        <a:lstStyle/>
        <a:p>
          <a:endParaRPr lang="en-US"/>
        </a:p>
      </dgm:t>
    </dgm:pt>
    <dgm:pt modelId="{920C860D-6749-46F5-8185-E6C682D3CB2E}" type="sibTrans" cxnId="{2FF33441-A465-4B48-A21C-08AF6E5541E9}">
      <dgm:prSet/>
      <dgm:spPr/>
      <dgm:t>
        <a:bodyPr/>
        <a:lstStyle/>
        <a:p>
          <a:endParaRPr lang="en-US"/>
        </a:p>
      </dgm:t>
    </dgm:pt>
    <dgm:pt modelId="{A8AA42E4-EF6B-4CFF-831E-0F48EFD303E9}">
      <dgm:prSet/>
      <dgm:spPr/>
      <dgm:t>
        <a:bodyPr/>
        <a:lstStyle/>
        <a:p>
          <a:r>
            <a:rPr lang="en-IN"/>
            <a:t>Bug Fixes</a:t>
          </a:r>
          <a:endParaRPr lang="en-US"/>
        </a:p>
      </dgm:t>
    </dgm:pt>
    <dgm:pt modelId="{D95EB523-38CD-481B-A60B-9F50EC2D333F}" type="parTrans" cxnId="{11025C2B-7680-4664-BB1E-D495DC35F980}">
      <dgm:prSet/>
      <dgm:spPr/>
      <dgm:t>
        <a:bodyPr/>
        <a:lstStyle/>
        <a:p>
          <a:endParaRPr lang="en-US"/>
        </a:p>
      </dgm:t>
    </dgm:pt>
    <dgm:pt modelId="{D206E8F4-F333-4FFF-BD46-FE479B43DF43}" type="sibTrans" cxnId="{11025C2B-7680-4664-BB1E-D495DC35F980}">
      <dgm:prSet/>
      <dgm:spPr/>
      <dgm:t>
        <a:bodyPr/>
        <a:lstStyle/>
        <a:p>
          <a:endParaRPr lang="en-US"/>
        </a:p>
      </dgm:t>
    </dgm:pt>
    <dgm:pt modelId="{93DC68D1-1F96-4F26-947A-F1EB71F110F6}">
      <dgm:prSet/>
      <dgm:spPr/>
      <dgm:t>
        <a:bodyPr/>
        <a:lstStyle/>
        <a:p>
          <a:r>
            <a:rPr lang="en-IN"/>
            <a:t>Create a setup to make the tool installable</a:t>
          </a:r>
          <a:endParaRPr lang="en-US"/>
        </a:p>
      </dgm:t>
    </dgm:pt>
    <dgm:pt modelId="{DC8CB3C5-172B-4723-B8C9-AC17D2468336}" type="parTrans" cxnId="{B34E921F-F8F0-4D7A-8FA1-44C3E6D77334}">
      <dgm:prSet/>
      <dgm:spPr/>
      <dgm:t>
        <a:bodyPr/>
        <a:lstStyle/>
        <a:p>
          <a:endParaRPr lang="en-US"/>
        </a:p>
      </dgm:t>
    </dgm:pt>
    <dgm:pt modelId="{522C83F1-91D6-4F9C-89EB-C0E4705AE1AE}" type="sibTrans" cxnId="{B34E921F-F8F0-4D7A-8FA1-44C3E6D77334}">
      <dgm:prSet/>
      <dgm:spPr/>
      <dgm:t>
        <a:bodyPr/>
        <a:lstStyle/>
        <a:p>
          <a:endParaRPr lang="en-US"/>
        </a:p>
      </dgm:t>
    </dgm:pt>
    <dgm:pt modelId="{B63F737E-2BCD-4238-9CFC-7250415A058A}">
      <dgm:prSet/>
      <dgm:spPr/>
      <dgm:t>
        <a:bodyPr/>
        <a:lstStyle/>
        <a:p>
          <a:r>
            <a:rPr lang="en-IN"/>
            <a:t>Deployment</a:t>
          </a:r>
          <a:endParaRPr lang="en-US"/>
        </a:p>
      </dgm:t>
    </dgm:pt>
    <dgm:pt modelId="{4273EECF-5BAE-4B91-81E5-72A81E46C4B9}" type="parTrans" cxnId="{D7BFB924-FADF-4D6D-B3CA-86E6BC6CFF30}">
      <dgm:prSet/>
      <dgm:spPr/>
      <dgm:t>
        <a:bodyPr/>
        <a:lstStyle/>
        <a:p>
          <a:endParaRPr lang="en-US"/>
        </a:p>
      </dgm:t>
    </dgm:pt>
    <dgm:pt modelId="{BB3B30CF-7DDA-4F7C-8E7F-39CBD100E556}" type="sibTrans" cxnId="{D7BFB924-FADF-4D6D-B3CA-86E6BC6CFF30}">
      <dgm:prSet/>
      <dgm:spPr/>
      <dgm:t>
        <a:bodyPr/>
        <a:lstStyle/>
        <a:p>
          <a:endParaRPr lang="en-US"/>
        </a:p>
      </dgm:t>
    </dgm:pt>
    <dgm:pt modelId="{716FBA60-BFA7-4325-86B8-F1687645FE10}">
      <dgm:prSet/>
      <dgm:spPr/>
      <dgm:t>
        <a:bodyPr/>
        <a:lstStyle/>
        <a:p>
          <a:r>
            <a:rPr lang="en-IN"/>
            <a:t>Maintenance</a:t>
          </a:r>
          <a:endParaRPr lang="en-US"/>
        </a:p>
      </dgm:t>
    </dgm:pt>
    <dgm:pt modelId="{04E8FEE3-4600-4FDC-B3ED-A33E9F3A6ECF}" type="parTrans" cxnId="{5322881D-CB53-4FA1-94C7-E365EF7292F7}">
      <dgm:prSet/>
      <dgm:spPr/>
      <dgm:t>
        <a:bodyPr/>
        <a:lstStyle/>
        <a:p>
          <a:endParaRPr lang="en-US"/>
        </a:p>
      </dgm:t>
    </dgm:pt>
    <dgm:pt modelId="{7855A511-90AC-4866-84F8-97EFB60C5B3F}" type="sibTrans" cxnId="{5322881D-CB53-4FA1-94C7-E365EF7292F7}">
      <dgm:prSet/>
      <dgm:spPr/>
      <dgm:t>
        <a:bodyPr/>
        <a:lstStyle/>
        <a:p>
          <a:endParaRPr lang="en-US"/>
        </a:p>
      </dgm:t>
    </dgm:pt>
    <dgm:pt modelId="{1F31C808-79CB-466D-AB68-EA2D5FBA1367}" type="pres">
      <dgm:prSet presAssocID="{D1147175-6E09-420F-80CB-1C8A5F8455F7}" presName="Name0" presStyleCnt="0">
        <dgm:presLayoutVars>
          <dgm:dir/>
          <dgm:resizeHandles val="exact"/>
        </dgm:presLayoutVars>
      </dgm:prSet>
      <dgm:spPr/>
    </dgm:pt>
    <dgm:pt modelId="{D0F6F8CA-C1A9-4C59-B6CA-ABE6D631B7B9}" type="pres">
      <dgm:prSet presAssocID="{E55441DC-219D-4446-9C54-7DC2E749D816}" presName="node" presStyleLbl="node1" presStyleIdx="0" presStyleCnt="9">
        <dgm:presLayoutVars>
          <dgm:bulletEnabled val="1"/>
        </dgm:presLayoutVars>
      </dgm:prSet>
      <dgm:spPr/>
    </dgm:pt>
    <dgm:pt modelId="{B4340B66-0C55-4092-88ED-3C221BD3F88E}" type="pres">
      <dgm:prSet presAssocID="{90B3C88F-67E8-4DFE-9F78-BDC03A0D37ED}" presName="sibTrans" presStyleLbl="sibTrans1D1" presStyleIdx="0" presStyleCnt="8"/>
      <dgm:spPr/>
    </dgm:pt>
    <dgm:pt modelId="{ED6C01A0-D8AD-4EC1-ACA7-599D673074EC}" type="pres">
      <dgm:prSet presAssocID="{90B3C88F-67E8-4DFE-9F78-BDC03A0D37ED}" presName="connectorText" presStyleLbl="sibTrans1D1" presStyleIdx="0" presStyleCnt="8"/>
      <dgm:spPr/>
    </dgm:pt>
    <dgm:pt modelId="{531A588E-003A-4B1C-B50A-4E567CA6CC9F}" type="pres">
      <dgm:prSet presAssocID="{C28BFFAD-19E1-4A9E-BA0A-82BF6336E886}" presName="node" presStyleLbl="node1" presStyleIdx="1" presStyleCnt="9">
        <dgm:presLayoutVars>
          <dgm:bulletEnabled val="1"/>
        </dgm:presLayoutVars>
      </dgm:prSet>
      <dgm:spPr/>
    </dgm:pt>
    <dgm:pt modelId="{2E846E9E-DC8C-433C-90FF-7048C1AA9AB5}" type="pres">
      <dgm:prSet presAssocID="{1D185FBB-8D8D-43B4-B0EF-C7E1B92D0005}" presName="sibTrans" presStyleLbl="sibTrans1D1" presStyleIdx="1" presStyleCnt="8"/>
      <dgm:spPr/>
    </dgm:pt>
    <dgm:pt modelId="{13D7D76E-F87B-4C21-9BE8-0F4CFE448D05}" type="pres">
      <dgm:prSet presAssocID="{1D185FBB-8D8D-43B4-B0EF-C7E1B92D0005}" presName="connectorText" presStyleLbl="sibTrans1D1" presStyleIdx="1" presStyleCnt="8"/>
      <dgm:spPr/>
    </dgm:pt>
    <dgm:pt modelId="{E00326D0-493D-4E8E-867C-4AC67829BCF6}" type="pres">
      <dgm:prSet presAssocID="{8218596D-CF83-4F77-8C42-8848FF7F0588}" presName="node" presStyleLbl="node1" presStyleIdx="2" presStyleCnt="9">
        <dgm:presLayoutVars>
          <dgm:bulletEnabled val="1"/>
        </dgm:presLayoutVars>
      </dgm:prSet>
      <dgm:spPr/>
    </dgm:pt>
    <dgm:pt modelId="{19BAFDC3-45EA-48D4-BC11-C854F37CDB43}" type="pres">
      <dgm:prSet presAssocID="{B9FD86D0-D2CA-4C44-B4E4-7CB959F579F3}" presName="sibTrans" presStyleLbl="sibTrans1D1" presStyleIdx="2" presStyleCnt="8"/>
      <dgm:spPr/>
    </dgm:pt>
    <dgm:pt modelId="{FF768C93-373B-403A-A22D-5209420F29E0}" type="pres">
      <dgm:prSet presAssocID="{B9FD86D0-D2CA-4C44-B4E4-7CB959F579F3}" presName="connectorText" presStyleLbl="sibTrans1D1" presStyleIdx="2" presStyleCnt="8"/>
      <dgm:spPr/>
    </dgm:pt>
    <dgm:pt modelId="{A0C8F8BF-B9BD-41C3-A674-50C02EC6B99E}" type="pres">
      <dgm:prSet presAssocID="{4AADEE80-F4CF-43B8-892E-34AD9E69C067}" presName="node" presStyleLbl="node1" presStyleIdx="3" presStyleCnt="9">
        <dgm:presLayoutVars>
          <dgm:bulletEnabled val="1"/>
        </dgm:presLayoutVars>
      </dgm:prSet>
      <dgm:spPr/>
    </dgm:pt>
    <dgm:pt modelId="{B0DAEBE4-0E35-4E1D-B15D-7678E96F43F6}" type="pres">
      <dgm:prSet presAssocID="{738F27CE-17E8-4791-A96D-4C84FE3A6F83}" presName="sibTrans" presStyleLbl="sibTrans1D1" presStyleIdx="3" presStyleCnt="8"/>
      <dgm:spPr/>
    </dgm:pt>
    <dgm:pt modelId="{036787B1-BFB2-4288-B120-103559C5EC4A}" type="pres">
      <dgm:prSet presAssocID="{738F27CE-17E8-4791-A96D-4C84FE3A6F83}" presName="connectorText" presStyleLbl="sibTrans1D1" presStyleIdx="3" presStyleCnt="8"/>
      <dgm:spPr/>
    </dgm:pt>
    <dgm:pt modelId="{B29BDA9F-8EC1-423D-888F-A1F41678A7BF}" type="pres">
      <dgm:prSet presAssocID="{05EAF2DF-1662-4D97-BC98-58D9773BA319}" presName="node" presStyleLbl="node1" presStyleIdx="4" presStyleCnt="9">
        <dgm:presLayoutVars>
          <dgm:bulletEnabled val="1"/>
        </dgm:presLayoutVars>
      </dgm:prSet>
      <dgm:spPr/>
    </dgm:pt>
    <dgm:pt modelId="{BB582D8D-0B6D-4255-923D-D0C41303A9E2}" type="pres">
      <dgm:prSet presAssocID="{920C860D-6749-46F5-8185-E6C682D3CB2E}" presName="sibTrans" presStyleLbl="sibTrans1D1" presStyleIdx="4" presStyleCnt="8"/>
      <dgm:spPr/>
    </dgm:pt>
    <dgm:pt modelId="{2086AE17-5738-4147-AE77-3032F33909DD}" type="pres">
      <dgm:prSet presAssocID="{920C860D-6749-46F5-8185-E6C682D3CB2E}" presName="connectorText" presStyleLbl="sibTrans1D1" presStyleIdx="4" presStyleCnt="8"/>
      <dgm:spPr/>
    </dgm:pt>
    <dgm:pt modelId="{65E4030F-9678-47D0-8784-EEE3BD2C725F}" type="pres">
      <dgm:prSet presAssocID="{A8AA42E4-EF6B-4CFF-831E-0F48EFD303E9}" presName="node" presStyleLbl="node1" presStyleIdx="5" presStyleCnt="9">
        <dgm:presLayoutVars>
          <dgm:bulletEnabled val="1"/>
        </dgm:presLayoutVars>
      </dgm:prSet>
      <dgm:spPr/>
    </dgm:pt>
    <dgm:pt modelId="{A0C72ED4-CD4E-4531-BEE1-5BA54D3F57E4}" type="pres">
      <dgm:prSet presAssocID="{D206E8F4-F333-4FFF-BD46-FE479B43DF43}" presName="sibTrans" presStyleLbl="sibTrans1D1" presStyleIdx="5" presStyleCnt="8"/>
      <dgm:spPr/>
    </dgm:pt>
    <dgm:pt modelId="{C82787F6-7A4F-4133-B78D-E2FC4A0F9FFC}" type="pres">
      <dgm:prSet presAssocID="{D206E8F4-F333-4FFF-BD46-FE479B43DF43}" presName="connectorText" presStyleLbl="sibTrans1D1" presStyleIdx="5" presStyleCnt="8"/>
      <dgm:spPr/>
    </dgm:pt>
    <dgm:pt modelId="{4AB40B14-0823-4E8A-8132-B1A80C48F062}" type="pres">
      <dgm:prSet presAssocID="{93DC68D1-1F96-4F26-947A-F1EB71F110F6}" presName="node" presStyleLbl="node1" presStyleIdx="6" presStyleCnt="9">
        <dgm:presLayoutVars>
          <dgm:bulletEnabled val="1"/>
        </dgm:presLayoutVars>
      </dgm:prSet>
      <dgm:spPr/>
    </dgm:pt>
    <dgm:pt modelId="{82F826A6-BDC4-410F-AE1B-309484D3F396}" type="pres">
      <dgm:prSet presAssocID="{522C83F1-91D6-4F9C-89EB-C0E4705AE1AE}" presName="sibTrans" presStyleLbl="sibTrans1D1" presStyleIdx="6" presStyleCnt="8"/>
      <dgm:spPr/>
    </dgm:pt>
    <dgm:pt modelId="{AF7FEF31-4208-4DBE-92AD-2E12953F4145}" type="pres">
      <dgm:prSet presAssocID="{522C83F1-91D6-4F9C-89EB-C0E4705AE1AE}" presName="connectorText" presStyleLbl="sibTrans1D1" presStyleIdx="6" presStyleCnt="8"/>
      <dgm:spPr/>
    </dgm:pt>
    <dgm:pt modelId="{14157521-99F3-4EE4-923A-E00C796A1883}" type="pres">
      <dgm:prSet presAssocID="{B63F737E-2BCD-4238-9CFC-7250415A058A}" presName="node" presStyleLbl="node1" presStyleIdx="7" presStyleCnt="9">
        <dgm:presLayoutVars>
          <dgm:bulletEnabled val="1"/>
        </dgm:presLayoutVars>
      </dgm:prSet>
      <dgm:spPr/>
    </dgm:pt>
    <dgm:pt modelId="{116CF0AC-C95E-4417-8492-CCAE3A5D1006}" type="pres">
      <dgm:prSet presAssocID="{BB3B30CF-7DDA-4F7C-8E7F-39CBD100E556}" presName="sibTrans" presStyleLbl="sibTrans1D1" presStyleIdx="7" presStyleCnt="8"/>
      <dgm:spPr/>
    </dgm:pt>
    <dgm:pt modelId="{49BC1EF1-7318-4ECA-AC2C-91682E972BF6}" type="pres">
      <dgm:prSet presAssocID="{BB3B30CF-7DDA-4F7C-8E7F-39CBD100E556}" presName="connectorText" presStyleLbl="sibTrans1D1" presStyleIdx="7" presStyleCnt="8"/>
      <dgm:spPr/>
    </dgm:pt>
    <dgm:pt modelId="{BB780C81-2251-41B9-B715-F38F8AC83041}" type="pres">
      <dgm:prSet presAssocID="{716FBA60-BFA7-4325-86B8-F1687645FE10}" presName="node" presStyleLbl="node1" presStyleIdx="8" presStyleCnt="9">
        <dgm:presLayoutVars>
          <dgm:bulletEnabled val="1"/>
        </dgm:presLayoutVars>
      </dgm:prSet>
      <dgm:spPr/>
    </dgm:pt>
  </dgm:ptLst>
  <dgm:cxnLst>
    <dgm:cxn modelId="{F7E22700-C15D-414F-9603-7C7894E21F06}" type="presOf" srcId="{1D185FBB-8D8D-43B4-B0EF-C7E1B92D0005}" destId="{2E846E9E-DC8C-433C-90FF-7048C1AA9AB5}" srcOrd="0" destOrd="0" presId="urn:microsoft.com/office/officeart/2016/7/layout/RepeatingBendingProcessNew"/>
    <dgm:cxn modelId="{991FAC03-C087-4A1E-A96D-6F727847B14B}" type="presOf" srcId="{920C860D-6749-46F5-8185-E6C682D3CB2E}" destId="{2086AE17-5738-4147-AE77-3032F33909DD}" srcOrd="1" destOrd="0" presId="urn:microsoft.com/office/officeart/2016/7/layout/RepeatingBendingProcessNew"/>
    <dgm:cxn modelId="{02B07711-8813-4091-9CCE-A1A00CC48561}" type="presOf" srcId="{4AADEE80-F4CF-43B8-892E-34AD9E69C067}" destId="{A0C8F8BF-B9BD-41C3-A674-50C02EC6B99E}" srcOrd="0" destOrd="0" presId="urn:microsoft.com/office/officeart/2016/7/layout/RepeatingBendingProcessNew"/>
    <dgm:cxn modelId="{11596D18-DE90-43E9-A0B9-3BE2E3F5AED8}" type="presOf" srcId="{BB3B30CF-7DDA-4F7C-8E7F-39CBD100E556}" destId="{49BC1EF1-7318-4ECA-AC2C-91682E972BF6}" srcOrd="1" destOrd="0" presId="urn:microsoft.com/office/officeart/2016/7/layout/RepeatingBendingProcessNew"/>
    <dgm:cxn modelId="{A41D3819-A6DD-4754-BB33-615706FFCD70}" srcId="{D1147175-6E09-420F-80CB-1C8A5F8455F7}" destId="{C28BFFAD-19E1-4A9E-BA0A-82BF6336E886}" srcOrd="1" destOrd="0" parTransId="{96B005C5-740D-471B-BD38-B4CDEB365D4F}" sibTransId="{1D185FBB-8D8D-43B4-B0EF-C7E1B92D0005}"/>
    <dgm:cxn modelId="{5322881D-CB53-4FA1-94C7-E365EF7292F7}" srcId="{D1147175-6E09-420F-80CB-1C8A5F8455F7}" destId="{716FBA60-BFA7-4325-86B8-F1687645FE10}" srcOrd="8" destOrd="0" parTransId="{04E8FEE3-4600-4FDC-B3ED-A33E9F3A6ECF}" sibTransId="{7855A511-90AC-4866-84F8-97EFB60C5B3F}"/>
    <dgm:cxn modelId="{ECE6A61E-B1C8-45FB-84C8-BDEB496BE8A1}" type="presOf" srcId="{05EAF2DF-1662-4D97-BC98-58D9773BA319}" destId="{B29BDA9F-8EC1-423D-888F-A1F41678A7BF}" srcOrd="0" destOrd="0" presId="urn:microsoft.com/office/officeart/2016/7/layout/RepeatingBendingProcessNew"/>
    <dgm:cxn modelId="{B34E921F-F8F0-4D7A-8FA1-44C3E6D77334}" srcId="{D1147175-6E09-420F-80CB-1C8A5F8455F7}" destId="{93DC68D1-1F96-4F26-947A-F1EB71F110F6}" srcOrd="6" destOrd="0" parTransId="{DC8CB3C5-172B-4723-B8C9-AC17D2468336}" sibTransId="{522C83F1-91D6-4F9C-89EB-C0E4705AE1AE}"/>
    <dgm:cxn modelId="{D7BFB924-FADF-4D6D-B3CA-86E6BC6CFF30}" srcId="{D1147175-6E09-420F-80CB-1C8A5F8455F7}" destId="{B63F737E-2BCD-4238-9CFC-7250415A058A}" srcOrd="7" destOrd="0" parTransId="{4273EECF-5BAE-4B91-81E5-72A81E46C4B9}" sibTransId="{BB3B30CF-7DDA-4F7C-8E7F-39CBD100E556}"/>
    <dgm:cxn modelId="{11025C2B-7680-4664-BB1E-D495DC35F980}" srcId="{D1147175-6E09-420F-80CB-1C8A5F8455F7}" destId="{A8AA42E4-EF6B-4CFF-831E-0F48EFD303E9}" srcOrd="5" destOrd="0" parTransId="{D95EB523-38CD-481B-A60B-9F50EC2D333F}" sibTransId="{D206E8F4-F333-4FFF-BD46-FE479B43DF43}"/>
    <dgm:cxn modelId="{C1065630-6652-4C8E-9CBA-06243A1DA566}" type="presOf" srcId="{8218596D-CF83-4F77-8C42-8848FF7F0588}" destId="{E00326D0-493D-4E8E-867C-4AC67829BCF6}" srcOrd="0" destOrd="0" presId="urn:microsoft.com/office/officeart/2016/7/layout/RepeatingBendingProcessNew"/>
    <dgm:cxn modelId="{3D26A939-9BF6-4209-B432-3E182A86B81C}" type="presOf" srcId="{716FBA60-BFA7-4325-86B8-F1687645FE10}" destId="{BB780C81-2251-41B9-B715-F38F8AC83041}" srcOrd="0" destOrd="0" presId="urn:microsoft.com/office/officeart/2016/7/layout/RepeatingBendingProcessNew"/>
    <dgm:cxn modelId="{A3DF3F3F-958F-4F47-9628-537FBE1C7B39}" type="presOf" srcId="{920C860D-6749-46F5-8185-E6C682D3CB2E}" destId="{BB582D8D-0B6D-4255-923D-D0C41303A9E2}" srcOrd="0" destOrd="0" presId="urn:microsoft.com/office/officeart/2016/7/layout/RepeatingBendingProcessNew"/>
    <dgm:cxn modelId="{2FF33441-A465-4B48-A21C-08AF6E5541E9}" srcId="{D1147175-6E09-420F-80CB-1C8A5F8455F7}" destId="{05EAF2DF-1662-4D97-BC98-58D9773BA319}" srcOrd="4" destOrd="0" parTransId="{3255EA94-1A7E-446C-B1F6-D0914F110245}" sibTransId="{920C860D-6749-46F5-8185-E6C682D3CB2E}"/>
    <dgm:cxn modelId="{FC7FAC66-17B6-4586-AAAA-597E82BE3E3E}" type="presOf" srcId="{C28BFFAD-19E1-4A9E-BA0A-82BF6336E886}" destId="{531A588E-003A-4B1C-B50A-4E567CA6CC9F}" srcOrd="0" destOrd="0" presId="urn:microsoft.com/office/officeart/2016/7/layout/RepeatingBendingProcessNew"/>
    <dgm:cxn modelId="{68811548-DA80-4471-ADF9-A9FFD8DE5D43}" type="presOf" srcId="{D206E8F4-F333-4FFF-BD46-FE479B43DF43}" destId="{A0C72ED4-CD4E-4531-BEE1-5BA54D3F57E4}" srcOrd="0" destOrd="0" presId="urn:microsoft.com/office/officeart/2016/7/layout/RepeatingBendingProcessNew"/>
    <dgm:cxn modelId="{4424B04B-3CC6-4E86-93B1-31B85DC729BF}" type="presOf" srcId="{522C83F1-91D6-4F9C-89EB-C0E4705AE1AE}" destId="{AF7FEF31-4208-4DBE-92AD-2E12953F4145}" srcOrd="1" destOrd="0" presId="urn:microsoft.com/office/officeart/2016/7/layout/RepeatingBendingProcessNew"/>
    <dgm:cxn modelId="{2E32D46C-ADC4-4360-A864-B1A55F884E20}" srcId="{D1147175-6E09-420F-80CB-1C8A5F8455F7}" destId="{8218596D-CF83-4F77-8C42-8848FF7F0588}" srcOrd="2" destOrd="0" parTransId="{16CC6EF7-B614-4C79-BFB1-BF495738D191}" sibTransId="{B9FD86D0-D2CA-4C44-B4E4-7CB959F579F3}"/>
    <dgm:cxn modelId="{8AE7AC6D-376C-4449-8D3B-43566D384C1C}" type="presOf" srcId="{B63F737E-2BCD-4238-9CFC-7250415A058A}" destId="{14157521-99F3-4EE4-923A-E00C796A1883}" srcOrd="0" destOrd="0" presId="urn:microsoft.com/office/officeart/2016/7/layout/RepeatingBendingProcessNew"/>
    <dgm:cxn modelId="{09995D4E-1326-44AD-8EE6-AE5D53E0CC53}" type="presOf" srcId="{E55441DC-219D-4446-9C54-7DC2E749D816}" destId="{D0F6F8CA-C1A9-4C59-B6CA-ABE6D631B7B9}" srcOrd="0" destOrd="0" presId="urn:microsoft.com/office/officeart/2016/7/layout/RepeatingBendingProcessNew"/>
    <dgm:cxn modelId="{761A626E-9808-4627-800B-0833D8AC661C}" type="presOf" srcId="{D206E8F4-F333-4FFF-BD46-FE479B43DF43}" destId="{C82787F6-7A4F-4133-B78D-E2FC4A0F9FFC}" srcOrd="1" destOrd="0" presId="urn:microsoft.com/office/officeart/2016/7/layout/RepeatingBendingProcessNew"/>
    <dgm:cxn modelId="{3F5CB771-80BB-4D57-AFCB-73135BB63870}" type="presOf" srcId="{B9FD86D0-D2CA-4C44-B4E4-7CB959F579F3}" destId="{FF768C93-373B-403A-A22D-5209420F29E0}" srcOrd="1" destOrd="0" presId="urn:microsoft.com/office/officeart/2016/7/layout/RepeatingBendingProcessNew"/>
    <dgm:cxn modelId="{9FB6A472-F009-434D-96C4-08B985FD2D48}" type="presOf" srcId="{738F27CE-17E8-4791-A96D-4C84FE3A6F83}" destId="{036787B1-BFB2-4288-B120-103559C5EC4A}" srcOrd="1" destOrd="0" presId="urn:microsoft.com/office/officeart/2016/7/layout/RepeatingBendingProcessNew"/>
    <dgm:cxn modelId="{0F459D87-5575-462D-A644-1A57E72E0AB7}" type="presOf" srcId="{A8AA42E4-EF6B-4CFF-831E-0F48EFD303E9}" destId="{65E4030F-9678-47D0-8784-EEE3BD2C725F}" srcOrd="0" destOrd="0" presId="urn:microsoft.com/office/officeart/2016/7/layout/RepeatingBendingProcessNew"/>
    <dgm:cxn modelId="{543F618B-9878-4833-9755-37063C2EF49C}" type="presOf" srcId="{D1147175-6E09-420F-80CB-1C8A5F8455F7}" destId="{1F31C808-79CB-466D-AB68-EA2D5FBA1367}" srcOrd="0" destOrd="0" presId="urn:microsoft.com/office/officeart/2016/7/layout/RepeatingBendingProcessNew"/>
    <dgm:cxn modelId="{B921C58D-645B-41CF-98F8-21CF08ADB3EE}" srcId="{D1147175-6E09-420F-80CB-1C8A5F8455F7}" destId="{E55441DC-219D-4446-9C54-7DC2E749D816}" srcOrd="0" destOrd="0" parTransId="{E366895B-8654-4137-94C8-56119D3B616A}" sibTransId="{90B3C88F-67E8-4DFE-9F78-BDC03A0D37ED}"/>
    <dgm:cxn modelId="{86677B97-2441-487B-BE5A-D7EE82FD42AA}" srcId="{D1147175-6E09-420F-80CB-1C8A5F8455F7}" destId="{4AADEE80-F4CF-43B8-892E-34AD9E69C067}" srcOrd="3" destOrd="0" parTransId="{B4F8BE33-57E0-42F5-A1A5-7E9798F42BCD}" sibTransId="{738F27CE-17E8-4791-A96D-4C84FE3A6F83}"/>
    <dgm:cxn modelId="{C689C7AB-BCDE-4E72-8FD2-2530C538B7A7}" type="presOf" srcId="{1D185FBB-8D8D-43B4-B0EF-C7E1B92D0005}" destId="{13D7D76E-F87B-4C21-9BE8-0F4CFE448D05}" srcOrd="1" destOrd="0" presId="urn:microsoft.com/office/officeart/2016/7/layout/RepeatingBendingProcessNew"/>
    <dgm:cxn modelId="{5B27F6AF-44FE-4841-88DB-5E45DE904808}" type="presOf" srcId="{90B3C88F-67E8-4DFE-9F78-BDC03A0D37ED}" destId="{ED6C01A0-D8AD-4EC1-ACA7-599D673074EC}" srcOrd="1" destOrd="0" presId="urn:microsoft.com/office/officeart/2016/7/layout/RepeatingBendingProcessNew"/>
    <dgm:cxn modelId="{8BFF68C1-10FA-430A-AB82-0FF2EE7EF12E}" type="presOf" srcId="{B9FD86D0-D2CA-4C44-B4E4-7CB959F579F3}" destId="{19BAFDC3-45EA-48D4-BC11-C854F37CDB43}" srcOrd="0" destOrd="0" presId="urn:microsoft.com/office/officeart/2016/7/layout/RepeatingBendingProcessNew"/>
    <dgm:cxn modelId="{44314DDB-115C-42B1-B9F3-46A23CCD3A57}" type="presOf" srcId="{90B3C88F-67E8-4DFE-9F78-BDC03A0D37ED}" destId="{B4340B66-0C55-4092-88ED-3C221BD3F88E}" srcOrd="0" destOrd="0" presId="urn:microsoft.com/office/officeart/2016/7/layout/RepeatingBendingProcessNew"/>
    <dgm:cxn modelId="{41821ADC-57ED-4862-93F5-351C91FA9ADD}" type="presOf" srcId="{93DC68D1-1F96-4F26-947A-F1EB71F110F6}" destId="{4AB40B14-0823-4E8A-8132-B1A80C48F062}" srcOrd="0" destOrd="0" presId="urn:microsoft.com/office/officeart/2016/7/layout/RepeatingBendingProcessNew"/>
    <dgm:cxn modelId="{0DF4C7E9-A259-4634-806B-E5DAED920352}" type="presOf" srcId="{BB3B30CF-7DDA-4F7C-8E7F-39CBD100E556}" destId="{116CF0AC-C95E-4417-8492-CCAE3A5D1006}" srcOrd="0" destOrd="0" presId="urn:microsoft.com/office/officeart/2016/7/layout/RepeatingBendingProcessNew"/>
    <dgm:cxn modelId="{56EAE9EC-7009-4714-BFB8-922C0525B082}" type="presOf" srcId="{522C83F1-91D6-4F9C-89EB-C0E4705AE1AE}" destId="{82F826A6-BDC4-410F-AE1B-309484D3F396}" srcOrd="0" destOrd="0" presId="urn:microsoft.com/office/officeart/2016/7/layout/RepeatingBendingProcessNew"/>
    <dgm:cxn modelId="{CD77BBF2-AFBC-45AB-9F75-F96DD1FCEC89}" type="presOf" srcId="{738F27CE-17E8-4791-A96D-4C84FE3A6F83}" destId="{B0DAEBE4-0E35-4E1D-B15D-7678E96F43F6}" srcOrd="0" destOrd="0" presId="urn:microsoft.com/office/officeart/2016/7/layout/RepeatingBendingProcessNew"/>
    <dgm:cxn modelId="{15A4A022-E65F-4103-A21A-9E8B149AF6A0}" type="presParOf" srcId="{1F31C808-79CB-466D-AB68-EA2D5FBA1367}" destId="{D0F6F8CA-C1A9-4C59-B6CA-ABE6D631B7B9}" srcOrd="0" destOrd="0" presId="urn:microsoft.com/office/officeart/2016/7/layout/RepeatingBendingProcessNew"/>
    <dgm:cxn modelId="{BC1FF037-808A-4591-933E-B7C1F647E59F}" type="presParOf" srcId="{1F31C808-79CB-466D-AB68-EA2D5FBA1367}" destId="{B4340B66-0C55-4092-88ED-3C221BD3F88E}" srcOrd="1" destOrd="0" presId="urn:microsoft.com/office/officeart/2016/7/layout/RepeatingBendingProcessNew"/>
    <dgm:cxn modelId="{72A68D84-2A76-4C5C-BD84-90530B1796A6}" type="presParOf" srcId="{B4340B66-0C55-4092-88ED-3C221BD3F88E}" destId="{ED6C01A0-D8AD-4EC1-ACA7-599D673074EC}" srcOrd="0" destOrd="0" presId="urn:microsoft.com/office/officeart/2016/7/layout/RepeatingBendingProcessNew"/>
    <dgm:cxn modelId="{38D07A03-DA6A-48BD-97B0-5C3C8052D71A}" type="presParOf" srcId="{1F31C808-79CB-466D-AB68-EA2D5FBA1367}" destId="{531A588E-003A-4B1C-B50A-4E567CA6CC9F}" srcOrd="2" destOrd="0" presId="urn:microsoft.com/office/officeart/2016/7/layout/RepeatingBendingProcessNew"/>
    <dgm:cxn modelId="{5FF497E6-F7A6-499E-9857-771903C22C9E}" type="presParOf" srcId="{1F31C808-79CB-466D-AB68-EA2D5FBA1367}" destId="{2E846E9E-DC8C-433C-90FF-7048C1AA9AB5}" srcOrd="3" destOrd="0" presId="urn:microsoft.com/office/officeart/2016/7/layout/RepeatingBendingProcessNew"/>
    <dgm:cxn modelId="{96D16521-A42D-422C-B202-943E6A3CD46A}" type="presParOf" srcId="{2E846E9E-DC8C-433C-90FF-7048C1AA9AB5}" destId="{13D7D76E-F87B-4C21-9BE8-0F4CFE448D05}" srcOrd="0" destOrd="0" presId="urn:microsoft.com/office/officeart/2016/7/layout/RepeatingBendingProcessNew"/>
    <dgm:cxn modelId="{9CD849E4-43F0-4976-A7FA-FB7B920D3C2B}" type="presParOf" srcId="{1F31C808-79CB-466D-AB68-EA2D5FBA1367}" destId="{E00326D0-493D-4E8E-867C-4AC67829BCF6}" srcOrd="4" destOrd="0" presId="urn:microsoft.com/office/officeart/2016/7/layout/RepeatingBendingProcessNew"/>
    <dgm:cxn modelId="{9E780191-EAA5-4F3A-A3B9-F8D43FE9FB3D}" type="presParOf" srcId="{1F31C808-79CB-466D-AB68-EA2D5FBA1367}" destId="{19BAFDC3-45EA-48D4-BC11-C854F37CDB43}" srcOrd="5" destOrd="0" presId="urn:microsoft.com/office/officeart/2016/7/layout/RepeatingBendingProcessNew"/>
    <dgm:cxn modelId="{54F14840-9224-4828-A311-BA2E83DFA866}" type="presParOf" srcId="{19BAFDC3-45EA-48D4-BC11-C854F37CDB43}" destId="{FF768C93-373B-403A-A22D-5209420F29E0}" srcOrd="0" destOrd="0" presId="urn:microsoft.com/office/officeart/2016/7/layout/RepeatingBendingProcessNew"/>
    <dgm:cxn modelId="{E32EA9D5-5313-4C6F-B1C5-1515A8516554}" type="presParOf" srcId="{1F31C808-79CB-466D-AB68-EA2D5FBA1367}" destId="{A0C8F8BF-B9BD-41C3-A674-50C02EC6B99E}" srcOrd="6" destOrd="0" presId="urn:microsoft.com/office/officeart/2016/7/layout/RepeatingBendingProcessNew"/>
    <dgm:cxn modelId="{C69DAB8E-EBF7-4785-87E8-6911E098F255}" type="presParOf" srcId="{1F31C808-79CB-466D-AB68-EA2D5FBA1367}" destId="{B0DAEBE4-0E35-4E1D-B15D-7678E96F43F6}" srcOrd="7" destOrd="0" presId="urn:microsoft.com/office/officeart/2016/7/layout/RepeatingBendingProcessNew"/>
    <dgm:cxn modelId="{140933E6-5473-4A47-9268-B64FED298BF1}" type="presParOf" srcId="{B0DAEBE4-0E35-4E1D-B15D-7678E96F43F6}" destId="{036787B1-BFB2-4288-B120-103559C5EC4A}" srcOrd="0" destOrd="0" presId="urn:microsoft.com/office/officeart/2016/7/layout/RepeatingBendingProcessNew"/>
    <dgm:cxn modelId="{1F02AD81-C5AC-4275-9C52-D14E2066893E}" type="presParOf" srcId="{1F31C808-79CB-466D-AB68-EA2D5FBA1367}" destId="{B29BDA9F-8EC1-423D-888F-A1F41678A7BF}" srcOrd="8" destOrd="0" presId="urn:microsoft.com/office/officeart/2016/7/layout/RepeatingBendingProcessNew"/>
    <dgm:cxn modelId="{4DD6B9B1-8136-4E4B-B5DE-015A6F23C657}" type="presParOf" srcId="{1F31C808-79CB-466D-AB68-EA2D5FBA1367}" destId="{BB582D8D-0B6D-4255-923D-D0C41303A9E2}" srcOrd="9" destOrd="0" presId="urn:microsoft.com/office/officeart/2016/7/layout/RepeatingBendingProcessNew"/>
    <dgm:cxn modelId="{49F56F8C-C85F-4033-8801-C8ABE44C21EB}" type="presParOf" srcId="{BB582D8D-0B6D-4255-923D-D0C41303A9E2}" destId="{2086AE17-5738-4147-AE77-3032F33909DD}" srcOrd="0" destOrd="0" presId="urn:microsoft.com/office/officeart/2016/7/layout/RepeatingBendingProcessNew"/>
    <dgm:cxn modelId="{1AA79A15-0FA8-4C0B-9A2F-057C01A730C8}" type="presParOf" srcId="{1F31C808-79CB-466D-AB68-EA2D5FBA1367}" destId="{65E4030F-9678-47D0-8784-EEE3BD2C725F}" srcOrd="10" destOrd="0" presId="urn:microsoft.com/office/officeart/2016/7/layout/RepeatingBendingProcessNew"/>
    <dgm:cxn modelId="{69B7DB7A-5CE5-4210-A692-048B0563E0F4}" type="presParOf" srcId="{1F31C808-79CB-466D-AB68-EA2D5FBA1367}" destId="{A0C72ED4-CD4E-4531-BEE1-5BA54D3F57E4}" srcOrd="11" destOrd="0" presId="urn:microsoft.com/office/officeart/2016/7/layout/RepeatingBendingProcessNew"/>
    <dgm:cxn modelId="{1B4EDC71-38E4-408D-8939-FE83F7B2D147}" type="presParOf" srcId="{A0C72ED4-CD4E-4531-BEE1-5BA54D3F57E4}" destId="{C82787F6-7A4F-4133-B78D-E2FC4A0F9FFC}" srcOrd="0" destOrd="0" presId="urn:microsoft.com/office/officeart/2016/7/layout/RepeatingBendingProcessNew"/>
    <dgm:cxn modelId="{1B9F6A69-5855-47F9-BEEE-061E89BBF99A}" type="presParOf" srcId="{1F31C808-79CB-466D-AB68-EA2D5FBA1367}" destId="{4AB40B14-0823-4E8A-8132-B1A80C48F062}" srcOrd="12" destOrd="0" presId="urn:microsoft.com/office/officeart/2016/7/layout/RepeatingBendingProcessNew"/>
    <dgm:cxn modelId="{AE6D7F48-B4A9-4C67-B4F4-6F7774F153E5}" type="presParOf" srcId="{1F31C808-79CB-466D-AB68-EA2D5FBA1367}" destId="{82F826A6-BDC4-410F-AE1B-309484D3F396}" srcOrd="13" destOrd="0" presId="urn:microsoft.com/office/officeart/2016/7/layout/RepeatingBendingProcessNew"/>
    <dgm:cxn modelId="{A075489A-B429-4D48-B464-1E055AAA72B9}" type="presParOf" srcId="{82F826A6-BDC4-410F-AE1B-309484D3F396}" destId="{AF7FEF31-4208-4DBE-92AD-2E12953F4145}" srcOrd="0" destOrd="0" presId="urn:microsoft.com/office/officeart/2016/7/layout/RepeatingBendingProcessNew"/>
    <dgm:cxn modelId="{4E5C0A2B-7907-439F-BDB6-CA82B9EE1E03}" type="presParOf" srcId="{1F31C808-79CB-466D-AB68-EA2D5FBA1367}" destId="{14157521-99F3-4EE4-923A-E00C796A1883}" srcOrd="14" destOrd="0" presId="urn:microsoft.com/office/officeart/2016/7/layout/RepeatingBendingProcessNew"/>
    <dgm:cxn modelId="{E15FA85E-8282-49E5-82BE-B50B7B8109E9}" type="presParOf" srcId="{1F31C808-79CB-466D-AB68-EA2D5FBA1367}" destId="{116CF0AC-C95E-4417-8492-CCAE3A5D1006}" srcOrd="15" destOrd="0" presId="urn:microsoft.com/office/officeart/2016/7/layout/RepeatingBendingProcessNew"/>
    <dgm:cxn modelId="{C08E9E4D-8892-4658-AAA2-97DFA7F1F272}" type="presParOf" srcId="{116CF0AC-C95E-4417-8492-CCAE3A5D1006}" destId="{49BC1EF1-7318-4ECA-AC2C-91682E972BF6}" srcOrd="0" destOrd="0" presId="urn:microsoft.com/office/officeart/2016/7/layout/RepeatingBendingProcessNew"/>
    <dgm:cxn modelId="{6C1F54F8-F62B-48E0-B2FA-BC053B368517}" type="presParOf" srcId="{1F31C808-79CB-466D-AB68-EA2D5FBA1367}" destId="{BB780C81-2251-41B9-B715-F38F8AC83041}"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289D8E-00A5-4785-A1B4-D6D03D6792D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3BC04E6-C9F5-4C8D-A2C7-6B9D429E0513}">
      <dgm:prSet/>
      <dgm:spPr/>
      <dgm:t>
        <a:bodyPr/>
        <a:lstStyle/>
        <a:p>
          <a:pPr>
            <a:lnSpc>
              <a:spcPct val="100000"/>
            </a:lnSpc>
          </a:pPr>
          <a:r>
            <a:rPr lang="en-US"/>
            <a:t>Operating System: Linux</a:t>
          </a:r>
        </a:p>
      </dgm:t>
    </dgm:pt>
    <dgm:pt modelId="{5237B9A3-3DAE-4985-AA8C-A798CBACC1F1}" type="parTrans" cxnId="{58B9F403-DB49-425E-A8D1-FFC36963292B}">
      <dgm:prSet/>
      <dgm:spPr/>
      <dgm:t>
        <a:bodyPr/>
        <a:lstStyle/>
        <a:p>
          <a:endParaRPr lang="en-US"/>
        </a:p>
      </dgm:t>
    </dgm:pt>
    <dgm:pt modelId="{7D037FAC-5BC1-49BF-A5F2-B3520E56D6DF}" type="sibTrans" cxnId="{58B9F403-DB49-425E-A8D1-FFC36963292B}">
      <dgm:prSet/>
      <dgm:spPr/>
      <dgm:t>
        <a:bodyPr/>
        <a:lstStyle/>
        <a:p>
          <a:endParaRPr lang="en-US"/>
        </a:p>
      </dgm:t>
    </dgm:pt>
    <dgm:pt modelId="{241F6D41-DEBA-43E9-9F23-D7FCB4B9BBD2}">
      <dgm:prSet/>
      <dgm:spPr/>
      <dgm:t>
        <a:bodyPr/>
        <a:lstStyle/>
        <a:p>
          <a:pPr>
            <a:lnSpc>
              <a:spcPct val="100000"/>
            </a:lnSpc>
          </a:pPr>
          <a:r>
            <a:rPr lang="en-US"/>
            <a:t>Programming Languages: Python, SQL</a:t>
          </a:r>
        </a:p>
      </dgm:t>
    </dgm:pt>
    <dgm:pt modelId="{1E1058B0-475B-4592-A165-592EFEB66A7C}" type="parTrans" cxnId="{C7E77372-6F0B-4635-A9D6-92D8816C6605}">
      <dgm:prSet/>
      <dgm:spPr/>
      <dgm:t>
        <a:bodyPr/>
        <a:lstStyle/>
        <a:p>
          <a:endParaRPr lang="en-US"/>
        </a:p>
      </dgm:t>
    </dgm:pt>
    <dgm:pt modelId="{DBCD7230-DF28-4CAC-990B-0D1354E16B78}" type="sibTrans" cxnId="{C7E77372-6F0B-4635-A9D6-92D8816C6605}">
      <dgm:prSet/>
      <dgm:spPr/>
      <dgm:t>
        <a:bodyPr/>
        <a:lstStyle/>
        <a:p>
          <a:endParaRPr lang="en-US"/>
        </a:p>
      </dgm:t>
    </dgm:pt>
    <dgm:pt modelId="{BDD767E7-5AA2-4D00-9DFB-FE5A31A5D7EE}">
      <dgm:prSet/>
      <dgm:spPr/>
      <dgm:t>
        <a:bodyPr/>
        <a:lstStyle/>
        <a:p>
          <a:pPr>
            <a:lnSpc>
              <a:spcPct val="100000"/>
            </a:lnSpc>
          </a:pPr>
          <a:r>
            <a:rPr lang="en-US"/>
            <a:t>Cryptographic Algorithms: AES – 256 (CBC), SHA3-512, SHA256, MD5, PBKDF</a:t>
          </a:r>
        </a:p>
      </dgm:t>
    </dgm:pt>
    <dgm:pt modelId="{5B301ABC-F4E3-41D0-8476-AED70470B9FE}" type="parTrans" cxnId="{B94AF3D1-2C10-4B6E-AAAB-01B7C395522B}">
      <dgm:prSet/>
      <dgm:spPr/>
      <dgm:t>
        <a:bodyPr/>
        <a:lstStyle/>
        <a:p>
          <a:endParaRPr lang="en-US"/>
        </a:p>
      </dgm:t>
    </dgm:pt>
    <dgm:pt modelId="{A76F041D-9945-484F-BC19-9396E4727F2F}" type="sibTrans" cxnId="{B94AF3D1-2C10-4B6E-AAAB-01B7C395522B}">
      <dgm:prSet/>
      <dgm:spPr/>
      <dgm:t>
        <a:bodyPr/>
        <a:lstStyle/>
        <a:p>
          <a:endParaRPr lang="en-US"/>
        </a:p>
      </dgm:t>
    </dgm:pt>
    <dgm:pt modelId="{629D0D05-9738-4FFA-9715-FA58090619F4}">
      <dgm:prSet/>
      <dgm:spPr/>
      <dgm:t>
        <a:bodyPr/>
        <a:lstStyle/>
        <a:p>
          <a:pPr>
            <a:lnSpc>
              <a:spcPct val="100000"/>
            </a:lnSpc>
          </a:pPr>
          <a:r>
            <a:rPr lang="en-US"/>
            <a:t>Other Technologies: </a:t>
          </a:r>
          <a:r>
            <a:rPr lang="en-IN"/>
            <a:t>LUKS</a:t>
          </a:r>
          <a:endParaRPr lang="en-US"/>
        </a:p>
      </dgm:t>
    </dgm:pt>
    <dgm:pt modelId="{6182D6CD-DA28-4E0B-96DC-211A85335474}" type="parTrans" cxnId="{7AD3E57A-633C-46E3-8CD3-DA97CEC0A672}">
      <dgm:prSet/>
      <dgm:spPr/>
      <dgm:t>
        <a:bodyPr/>
        <a:lstStyle/>
        <a:p>
          <a:endParaRPr lang="en-US"/>
        </a:p>
      </dgm:t>
    </dgm:pt>
    <dgm:pt modelId="{8AD3EB4D-9993-474E-8D30-C1B364AC4576}" type="sibTrans" cxnId="{7AD3E57A-633C-46E3-8CD3-DA97CEC0A672}">
      <dgm:prSet/>
      <dgm:spPr/>
      <dgm:t>
        <a:bodyPr/>
        <a:lstStyle/>
        <a:p>
          <a:endParaRPr lang="en-US"/>
        </a:p>
      </dgm:t>
    </dgm:pt>
    <dgm:pt modelId="{88994001-1E9D-4394-A5BE-16BB1EE9D6DD}" type="pres">
      <dgm:prSet presAssocID="{0F289D8E-00A5-4785-A1B4-D6D03D6792D4}" presName="root" presStyleCnt="0">
        <dgm:presLayoutVars>
          <dgm:dir/>
          <dgm:resizeHandles val="exact"/>
        </dgm:presLayoutVars>
      </dgm:prSet>
      <dgm:spPr/>
    </dgm:pt>
    <dgm:pt modelId="{C0307DE8-E406-4067-9BF8-0922B34EB3E9}" type="pres">
      <dgm:prSet presAssocID="{23BC04E6-C9F5-4C8D-A2C7-6B9D429E0513}" presName="compNode" presStyleCnt="0"/>
      <dgm:spPr/>
    </dgm:pt>
    <dgm:pt modelId="{F82180B1-AAE3-4B8B-8B47-A529B3EB9DAC}" type="pres">
      <dgm:prSet presAssocID="{23BC04E6-C9F5-4C8D-A2C7-6B9D429E0513}" presName="bgRect" presStyleLbl="bgShp" presStyleIdx="0" presStyleCnt="4"/>
      <dgm:spPr/>
    </dgm:pt>
    <dgm:pt modelId="{413D8281-642A-492F-A5C1-6F5ABE3E865E}" type="pres">
      <dgm:prSet presAssocID="{23BC04E6-C9F5-4C8D-A2C7-6B9D429E051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4D40011B-9844-4994-BB6E-956E19A03A9A}" type="pres">
      <dgm:prSet presAssocID="{23BC04E6-C9F5-4C8D-A2C7-6B9D429E0513}" presName="spaceRect" presStyleCnt="0"/>
      <dgm:spPr/>
    </dgm:pt>
    <dgm:pt modelId="{45596516-A9B5-4CEE-91FD-4B14E36CA98F}" type="pres">
      <dgm:prSet presAssocID="{23BC04E6-C9F5-4C8D-A2C7-6B9D429E0513}" presName="parTx" presStyleLbl="revTx" presStyleIdx="0" presStyleCnt="4">
        <dgm:presLayoutVars>
          <dgm:chMax val="0"/>
          <dgm:chPref val="0"/>
        </dgm:presLayoutVars>
      </dgm:prSet>
      <dgm:spPr/>
    </dgm:pt>
    <dgm:pt modelId="{5A2EC519-E84E-4753-AAFC-4728B253078B}" type="pres">
      <dgm:prSet presAssocID="{7D037FAC-5BC1-49BF-A5F2-B3520E56D6DF}" presName="sibTrans" presStyleCnt="0"/>
      <dgm:spPr/>
    </dgm:pt>
    <dgm:pt modelId="{DB80A7C7-DBC4-43DB-9BD5-F655C08A9029}" type="pres">
      <dgm:prSet presAssocID="{241F6D41-DEBA-43E9-9F23-D7FCB4B9BBD2}" presName="compNode" presStyleCnt="0"/>
      <dgm:spPr/>
    </dgm:pt>
    <dgm:pt modelId="{7E45A4BA-BEAB-46EE-96A9-648373B4D8AC}" type="pres">
      <dgm:prSet presAssocID="{241F6D41-DEBA-43E9-9F23-D7FCB4B9BBD2}" presName="bgRect" presStyleLbl="bgShp" presStyleIdx="1" presStyleCnt="4"/>
      <dgm:spPr/>
    </dgm:pt>
    <dgm:pt modelId="{0519A45A-C8CC-466A-931B-8C3CBEFC30FE}" type="pres">
      <dgm:prSet presAssocID="{241F6D41-DEBA-43E9-9F23-D7FCB4B9BBD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9004A480-AEB8-44F2-BF75-7C2E00A1A265}" type="pres">
      <dgm:prSet presAssocID="{241F6D41-DEBA-43E9-9F23-D7FCB4B9BBD2}" presName="spaceRect" presStyleCnt="0"/>
      <dgm:spPr/>
    </dgm:pt>
    <dgm:pt modelId="{7F40FAFD-7F11-4E73-8A5C-E458CF2DC742}" type="pres">
      <dgm:prSet presAssocID="{241F6D41-DEBA-43E9-9F23-D7FCB4B9BBD2}" presName="parTx" presStyleLbl="revTx" presStyleIdx="1" presStyleCnt="4">
        <dgm:presLayoutVars>
          <dgm:chMax val="0"/>
          <dgm:chPref val="0"/>
        </dgm:presLayoutVars>
      </dgm:prSet>
      <dgm:spPr/>
    </dgm:pt>
    <dgm:pt modelId="{49D1F0D1-CFC2-417A-BD9B-2896B1C43AF4}" type="pres">
      <dgm:prSet presAssocID="{DBCD7230-DF28-4CAC-990B-0D1354E16B78}" presName="sibTrans" presStyleCnt="0"/>
      <dgm:spPr/>
    </dgm:pt>
    <dgm:pt modelId="{F8D622E2-A809-48FC-92B8-32126A4D64EE}" type="pres">
      <dgm:prSet presAssocID="{BDD767E7-5AA2-4D00-9DFB-FE5A31A5D7EE}" presName="compNode" presStyleCnt="0"/>
      <dgm:spPr/>
    </dgm:pt>
    <dgm:pt modelId="{2FCFE88B-924A-4223-BD1E-FF016750571E}" type="pres">
      <dgm:prSet presAssocID="{BDD767E7-5AA2-4D00-9DFB-FE5A31A5D7EE}" presName="bgRect" presStyleLbl="bgShp" presStyleIdx="2" presStyleCnt="4"/>
      <dgm:spPr/>
    </dgm:pt>
    <dgm:pt modelId="{B127707A-D19F-4374-AD9C-58E16C2AE6F2}" type="pres">
      <dgm:prSet presAssocID="{BDD767E7-5AA2-4D00-9DFB-FE5A31A5D7E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EBA5A1C8-9C6B-41F7-9A36-54E7B86705F1}" type="pres">
      <dgm:prSet presAssocID="{BDD767E7-5AA2-4D00-9DFB-FE5A31A5D7EE}" presName="spaceRect" presStyleCnt="0"/>
      <dgm:spPr/>
    </dgm:pt>
    <dgm:pt modelId="{93F6A776-16C7-4B57-845C-5503D2ABA13D}" type="pres">
      <dgm:prSet presAssocID="{BDD767E7-5AA2-4D00-9DFB-FE5A31A5D7EE}" presName="parTx" presStyleLbl="revTx" presStyleIdx="2" presStyleCnt="4">
        <dgm:presLayoutVars>
          <dgm:chMax val="0"/>
          <dgm:chPref val="0"/>
        </dgm:presLayoutVars>
      </dgm:prSet>
      <dgm:spPr/>
    </dgm:pt>
    <dgm:pt modelId="{6CB5BFCA-FFBC-4AB8-98F0-C4AB1BA01A0A}" type="pres">
      <dgm:prSet presAssocID="{A76F041D-9945-484F-BC19-9396E4727F2F}" presName="sibTrans" presStyleCnt="0"/>
      <dgm:spPr/>
    </dgm:pt>
    <dgm:pt modelId="{3F28AEE8-B800-4CEC-AE2E-2492FA84D4F2}" type="pres">
      <dgm:prSet presAssocID="{629D0D05-9738-4FFA-9715-FA58090619F4}" presName="compNode" presStyleCnt="0"/>
      <dgm:spPr/>
    </dgm:pt>
    <dgm:pt modelId="{80434B00-C62C-4E2F-8477-8B267A95B24B}" type="pres">
      <dgm:prSet presAssocID="{629D0D05-9738-4FFA-9715-FA58090619F4}" presName="bgRect" presStyleLbl="bgShp" presStyleIdx="3" presStyleCnt="4"/>
      <dgm:spPr/>
    </dgm:pt>
    <dgm:pt modelId="{C66D7BD8-6248-4702-BA8F-6015EB76873B}" type="pres">
      <dgm:prSet presAssocID="{629D0D05-9738-4FFA-9715-FA58090619F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B10372A7-B584-411D-BC30-AD044AC5F061}" type="pres">
      <dgm:prSet presAssocID="{629D0D05-9738-4FFA-9715-FA58090619F4}" presName="spaceRect" presStyleCnt="0"/>
      <dgm:spPr/>
    </dgm:pt>
    <dgm:pt modelId="{E4AD0715-E987-4B2D-818B-C608A454C49D}" type="pres">
      <dgm:prSet presAssocID="{629D0D05-9738-4FFA-9715-FA58090619F4}" presName="parTx" presStyleLbl="revTx" presStyleIdx="3" presStyleCnt="4">
        <dgm:presLayoutVars>
          <dgm:chMax val="0"/>
          <dgm:chPref val="0"/>
        </dgm:presLayoutVars>
      </dgm:prSet>
      <dgm:spPr/>
    </dgm:pt>
  </dgm:ptLst>
  <dgm:cxnLst>
    <dgm:cxn modelId="{58B9F403-DB49-425E-A8D1-FFC36963292B}" srcId="{0F289D8E-00A5-4785-A1B4-D6D03D6792D4}" destId="{23BC04E6-C9F5-4C8D-A2C7-6B9D429E0513}" srcOrd="0" destOrd="0" parTransId="{5237B9A3-3DAE-4985-AA8C-A798CBACC1F1}" sibTransId="{7D037FAC-5BC1-49BF-A5F2-B3520E56D6DF}"/>
    <dgm:cxn modelId="{567A103C-9196-49E7-86CB-C9D33660ED6C}" type="presOf" srcId="{BDD767E7-5AA2-4D00-9DFB-FE5A31A5D7EE}" destId="{93F6A776-16C7-4B57-845C-5503D2ABA13D}" srcOrd="0" destOrd="0" presId="urn:microsoft.com/office/officeart/2018/2/layout/IconVerticalSolidList"/>
    <dgm:cxn modelId="{DBFE7563-D1A9-4270-8283-7EB1306E9D9D}" type="presOf" srcId="{0F289D8E-00A5-4785-A1B4-D6D03D6792D4}" destId="{88994001-1E9D-4394-A5BE-16BB1EE9D6DD}" srcOrd="0" destOrd="0" presId="urn:microsoft.com/office/officeart/2018/2/layout/IconVerticalSolidList"/>
    <dgm:cxn modelId="{E2D26C4E-D0AA-4FFC-8379-DD2DC88D073E}" type="presOf" srcId="{629D0D05-9738-4FFA-9715-FA58090619F4}" destId="{E4AD0715-E987-4B2D-818B-C608A454C49D}" srcOrd="0" destOrd="0" presId="urn:microsoft.com/office/officeart/2018/2/layout/IconVerticalSolidList"/>
    <dgm:cxn modelId="{C7E77372-6F0B-4635-A9D6-92D8816C6605}" srcId="{0F289D8E-00A5-4785-A1B4-D6D03D6792D4}" destId="{241F6D41-DEBA-43E9-9F23-D7FCB4B9BBD2}" srcOrd="1" destOrd="0" parTransId="{1E1058B0-475B-4592-A165-592EFEB66A7C}" sibTransId="{DBCD7230-DF28-4CAC-990B-0D1354E16B78}"/>
    <dgm:cxn modelId="{7AD3E57A-633C-46E3-8CD3-DA97CEC0A672}" srcId="{0F289D8E-00A5-4785-A1B4-D6D03D6792D4}" destId="{629D0D05-9738-4FFA-9715-FA58090619F4}" srcOrd="3" destOrd="0" parTransId="{6182D6CD-DA28-4E0B-96DC-211A85335474}" sibTransId="{8AD3EB4D-9993-474E-8D30-C1B364AC4576}"/>
    <dgm:cxn modelId="{C35538B1-12B7-4B8E-9CE1-1F133CB73ECB}" type="presOf" srcId="{23BC04E6-C9F5-4C8D-A2C7-6B9D429E0513}" destId="{45596516-A9B5-4CEE-91FD-4B14E36CA98F}" srcOrd="0" destOrd="0" presId="urn:microsoft.com/office/officeart/2018/2/layout/IconVerticalSolidList"/>
    <dgm:cxn modelId="{5640C9C7-8656-4F70-9F5E-379825FB387C}" type="presOf" srcId="{241F6D41-DEBA-43E9-9F23-D7FCB4B9BBD2}" destId="{7F40FAFD-7F11-4E73-8A5C-E458CF2DC742}" srcOrd="0" destOrd="0" presId="urn:microsoft.com/office/officeart/2018/2/layout/IconVerticalSolidList"/>
    <dgm:cxn modelId="{B94AF3D1-2C10-4B6E-AAAB-01B7C395522B}" srcId="{0F289D8E-00A5-4785-A1B4-D6D03D6792D4}" destId="{BDD767E7-5AA2-4D00-9DFB-FE5A31A5D7EE}" srcOrd="2" destOrd="0" parTransId="{5B301ABC-F4E3-41D0-8476-AED70470B9FE}" sibTransId="{A76F041D-9945-484F-BC19-9396E4727F2F}"/>
    <dgm:cxn modelId="{797D86A4-39BD-46AA-8E8C-124BAC0A4820}" type="presParOf" srcId="{88994001-1E9D-4394-A5BE-16BB1EE9D6DD}" destId="{C0307DE8-E406-4067-9BF8-0922B34EB3E9}" srcOrd="0" destOrd="0" presId="urn:microsoft.com/office/officeart/2018/2/layout/IconVerticalSolidList"/>
    <dgm:cxn modelId="{C905CB98-2432-4730-A3F1-C1ADA7372F75}" type="presParOf" srcId="{C0307DE8-E406-4067-9BF8-0922B34EB3E9}" destId="{F82180B1-AAE3-4B8B-8B47-A529B3EB9DAC}" srcOrd="0" destOrd="0" presId="urn:microsoft.com/office/officeart/2018/2/layout/IconVerticalSolidList"/>
    <dgm:cxn modelId="{157E908F-138C-4F8B-BB38-670D75CE5ED9}" type="presParOf" srcId="{C0307DE8-E406-4067-9BF8-0922B34EB3E9}" destId="{413D8281-642A-492F-A5C1-6F5ABE3E865E}" srcOrd="1" destOrd="0" presId="urn:microsoft.com/office/officeart/2018/2/layout/IconVerticalSolidList"/>
    <dgm:cxn modelId="{486BA189-B604-42D5-A559-0B72A144059E}" type="presParOf" srcId="{C0307DE8-E406-4067-9BF8-0922B34EB3E9}" destId="{4D40011B-9844-4994-BB6E-956E19A03A9A}" srcOrd="2" destOrd="0" presId="urn:microsoft.com/office/officeart/2018/2/layout/IconVerticalSolidList"/>
    <dgm:cxn modelId="{90D372E6-9DE1-4FEA-960D-47E7926C2479}" type="presParOf" srcId="{C0307DE8-E406-4067-9BF8-0922B34EB3E9}" destId="{45596516-A9B5-4CEE-91FD-4B14E36CA98F}" srcOrd="3" destOrd="0" presId="urn:microsoft.com/office/officeart/2018/2/layout/IconVerticalSolidList"/>
    <dgm:cxn modelId="{C96AEB84-4EBE-4305-9DCD-71F1EC2C7DDC}" type="presParOf" srcId="{88994001-1E9D-4394-A5BE-16BB1EE9D6DD}" destId="{5A2EC519-E84E-4753-AAFC-4728B253078B}" srcOrd="1" destOrd="0" presId="urn:microsoft.com/office/officeart/2018/2/layout/IconVerticalSolidList"/>
    <dgm:cxn modelId="{FC758146-C26D-4388-A407-8A0A6504039C}" type="presParOf" srcId="{88994001-1E9D-4394-A5BE-16BB1EE9D6DD}" destId="{DB80A7C7-DBC4-43DB-9BD5-F655C08A9029}" srcOrd="2" destOrd="0" presId="urn:microsoft.com/office/officeart/2018/2/layout/IconVerticalSolidList"/>
    <dgm:cxn modelId="{6473EBE7-1C4C-4AF4-9973-E74D9443C499}" type="presParOf" srcId="{DB80A7C7-DBC4-43DB-9BD5-F655C08A9029}" destId="{7E45A4BA-BEAB-46EE-96A9-648373B4D8AC}" srcOrd="0" destOrd="0" presId="urn:microsoft.com/office/officeart/2018/2/layout/IconVerticalSolidList"/>
    <dgm:cxn modelId="{B06A4D43-87E2-433D-B90A-E678A99E64C8}" type="presParOf" srcId="{DB80A7C7-DBC4-43DB-9BD5-F655C08A9029}" destId="{0519A45A-C8CC-466A-931B-8C3CBEFC30FE}" srcOrd="1" destOrd="0" presId="urn:microsoft.com/office/officeart/2018/2/layout/IconVerticalSolidList"/>
    <dgm:cxn modelId="{666B02D4-8C6C-49CA-9815-62DA019AA0B3}" type="presParOf" srcId="{DB80A7C7-DBC4-43DB-9BD5-F655C08A9029}" destId="{9004A480-AEB8-44F2-BF75-7C2E00A1A265}" srcOrd="2" destOrd="0" presId="urn:microsoft.com/office/officeart/2018/2/layout/IconVerticalSolidList"/>
    <dgm:cxn modelId="{1249972D-ECCD-4476-9818-1D8F99574043}" type="presParOf" srcId="{DB80A7C7-DBC4-43DB-9BD5-F655C08A9029}" destId="{7F40FAFD-7F11-4E73-8A5C-E458CF2DC742}" srcOrd="3" destOrd="0" presId="urn:microsoft.com/office/officeart/2018/2/layout/IconVerticalSolidList"/>
    <dgm:cxn modelId="{43B23253-4D9F-4B3E-A15A-C98421064FFF}" type="presParOf" srcId="{88994001-1E9D-4394-A5BE-16BB1EE9D6DD}" destId="{49D1F0D1-CFC2-417A-BD9B-2896B1C43AF4}" srcOrd="3" destOrd="0" presId="urn:microsoft.com/office/officeart/2018/2/layout/IconVerticalSolidList"/>
    <dgm:cxn modelId="{B7006F28-5717-4B2A-9F1E-4B8482BEE12E}" type="presParOf" srcId="{88994001-1E9D-4394-A5BE-16BB1EE9D6DD}" destId="{F8D622E2-A809-48FC-92B8-32126A4D64EE}" srcOrd="4" destOrd="0" presId="urn:microsoft.com/office/officeart/2018/2/layout/IconVerticalSolidList"/>
    <dgm:cxn modelId="{02626BFD-643E-49AA-8D51-4417FFA40561}" type="presParOf" srcId="{F8D622E2-A809-48FC-92B8-32126A4D64EE}" destId="{2FCFE88B-924A-4223-BD1E-FF016750571E}" srcOrd="0" destOrd="0" presId="urn:microsoft.com/office/officeart/2018/2/layout/IconVerticalSolidList"/>
    <dgm:cxn modelId="{AFBAF571-A2E7-41F3-BABD-505D4A440290}" type="presParOf" srcId="{F8D622E2-A809-48FC-92B8-32126A4D64EE}" destId="{B127707A-D19F-4374-AD9C-58E16C2AE6F2}" srcOrd="1" destOrd="0" presId="urn:microsoft.com/office/officeart/2018/2/layout/IconVerticalSolidList"/>
    <dgm:cxn modelId="{455DCBC9-564C-429C-AE68-10B90F5E8C1D}" type="presParOf" srcId="{F8D622E2-A809-48FC-92B8-32126A4D64EE}" destId="{EBA5A1C8-9C6B-41F7-9A36-54E7B86705F1}" srcOrd="2" destOrd="0" presId="urn:microsoft.com/office/officeart/2018/2/layout/IconVerticalSolidList"/>
    <dgm:cxn modelId="{FF1F6BE6-D3A1-40E9-8525-6B0D527CAE4A}" type="presParOf" srcId="{F8D622E2-A809-48FC-92B8-32126A4D64EE}" destId="{93F6A776-16C7-4B57-845C-5503D2ABA13D}" srcOrd="3" destOrd="0" presId="urn:microsoft.com/office/officeart/2018/2/layout/IconVerticalSolidList"/>
    <dgm:cxn modelId="{6AC68F3C-C1E9-4C18-9385-AF96537D80BD}" type="presParOf" srcId="{88994001-1E9D-4394-A5BE-16BB1EE9D6DD}" destId="{6CB5BFCA-FFBC-4AB8-98F0-C4AB1BA01A0A}" srcOrd="5" destOrd="0" presId="urn:microsoft.com/office/officeart/2018/2/layout/IconVerticalSolidList"/>
    <dgm:cxn modelId="{0A584DCB-FE6D-49B5-9AFD-6B4456DD8840}" type="presParOf" srcId="{88994001-1E9D-4394-A5BE-16BB1EE9D6DD}" destId="{3F28AEE8-B800-4CEC-AE2E-2492FA84D4F2}" srcOrd="6" destOrd="0" presId="urn:microsoft.com/office/officeart/2018/2/layout/IconVerticalSolidList"/>
    <dgm:cxn modelId="{668C154C-E4F5-4A1D-BB2F-4144F5AB88AD}" type="presParOf" srcId="{3F28AEE8-B800-4CEC-AE2E-2492FA84D4F2}" destId="{80434B00-C62C-4E2F-8477-8B267A95B24B}" srcOrd="0" destOrd="0" presId="urn:microsoft.com/office/officeart/2018/2/layout/IconVerticalSolidList"/>
    <dgm:cxn modelId="{35EE01A0-3395-4B9B-AED5-155E9D17E1E0}" type="presParOf" srcId="{3F28AEE8-B800-4CEC-AE2E-2492FA84D4F2}" destId="{C66D7BD8-6248-4702-BA8F-6015EB76873B}" srcOrd="1" destOrd="0" presId="urn:microsoft.com/office/officeart/2018/2/layout/IconVerticalSolidList"/>
    <dgm:cxn modelId="{6FDC57C3-D3C3-43B3-BB64-249081FA2BDF}" type="presParOf" srcId="{3F28AEE8-B800-4CEC-AE2E-2492FA84D4F2}" destId="{B10372A7-B584-411D-BC30-AD044AC5F061}" srcOrd="2" destOrd="0" presId="urn:microsoft.com/office/officeart/2018/2/layout/IconVerticalSolidList"/>
    <dgm:cxn modelId="{8F396D70-D64F-4E3F-AEE9-4B921647E2AB}" type="presParOf" srcId="{3F28AEE8-B800-4CEC-AE2E-2492FA84D4F2}" destId="{E4AD0715-E987-4B2D-818B-C608A454C4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B1A77-D755-4963-88BD-27E2140C7103}">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5FDD43-6B18-4CB4-972D-41628C3AFB3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5E16F5-75E6-45C5-B2C6-DADC33B76813}">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 Protecting User Password Keys at rest (on the Disk).</a:t>
          </a:r>
        </a:p>
      </dsp:txBody>
      <dsp:txXfrm>
        <a:off x="1435590" y="531"/>
        <a:ext cx="9080009" cy="1242935"/>
      </dsp:txXfrm>
    </dsp:sp>
    <dsp:sp modelId="{AA95FDAE-9459-4C93-95F0-BFBDAE5F9A08}">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3616B9-648C-463B-8427-20B72C008037}">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C0FF81-69D9-41F3-9AD1-A884E85D397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IN" sz="2500" kern="1200"/>
            <a:t>Category: System Software, Security</a:t>
          </a:r>
          <a:endParaRPr lang="en-US" sz="2500" kern="1200"/>
        </a:p>
      </dsp:txBody>
      <dsp:txXfrm>
        <a:off x="1435590" y="1554201"/>
        <a:ext cx="9080009" cy="1242935"/>
      </dsp:txXfrm>
    </dsp:sp>
    <dsp:sp modelId="{1FFA68E6-8E39-422C-B9F1-8FF348E6243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BD0F57-1499-45AC-967E-B4A0EABE303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7E6277-EC41-44C5-8384-D31559FBE882}">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Scope: Developing an application for file encryption which is in turn protected by user passphrase</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186F1-8AB0-4B5F-8E51-796A758E3871}">
      <dsp:nvSpPr>
        <dsp:cNvPr id="0" name=""/>
        <dsp:cNvSpPr/>
      </dsp:nvSpPr>
      <dsp:spPr>
        <a:xfrm>
          <a:off x="2103120" y="531"/>
          <a:ext cx="8412480" cy="691501"/>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175641" rIns="163225" bIns="175641" numCol="1" spcCol="1270" anchor="ctr" anchorCtr="0">
          <a:noAutofit/>
        </a:bodyPr>
        <a:lstStyle/>
        <a:p>
          <a:pPr marL="0" lvl="0" indent="0" algn="l" defTabSz="488950">
            <a:lnSpc>
              <a:spcPct val="90000"/>
            </a:lnSpc>
            <a:spcBef>
              <a:spcPct val="0"/>
            </a:spcBef>
            <a:spcAft>
              <a:spcPct val="35000"/>
            </a:spcAft>
            <a:buNone/>
          </a:pPr>
          <a:r>
            <a:rPr lang="en-US" sz="1100" kern="1200"/>
            <a:t>Follows a zero-knowledge model, keeping the encryption key completely separate from the encrypted files. User password is never stored in the files themselves, significantly enhancing security. Even if an attacker steals an encrypted file, they cannot decrypt it without the additional information stored securely elsewhere.</a:t>
          </a:r>
        </a:p>
      </dsp:txBody>
      <dsp:txXfrm>
        <a:off x="2103120" y="531"/>
        <a:ext cx="8412480" cy="691501"/>
      </dsp:txXfrm>
    </dsp:sp>
    <dsp:sp modelId="{856F5D6E-DA23-40AF-A1F5-CC01128B80E2}">
      <dsp:nvSpPr>
        <dsp:cNvPr id="0" name=""/>
        <dsp:cNvSpPr/>
      </dsp:nvSpPr>
      <dsp:spPr>
        <a:xfrm>
          <a:off x="0" y="531"/>
          <a:ext cx="2103120" cy="691501"/>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68305" rIns="111290" bIns="68305" numCol="1" spcCol="1270" anchor="ctr" anchorCtr="0">
          <a:noAutofit/>
        </a:bodyPr>
        <a:lstStyle/>
        <a:p>
          <a:pPr marL="0" lvl="0" indent="0" algn="ctr" defTabSz="622300">
            <a:lnSpc>
              <a:spcPct val="90000"/>
            </a:lnSpc>
            <a:spcBef>
              <a:spcPct val="0"/>
            </a:spcBef>
            <a:spcAft>
              <a:spcPct val="35000"/>
            </a:spcAft>
            <a:buNone/>
            <a:defRPr b="1"/>
          </a:pPr>
          <a:r>
            <a:rPr lang="en-US" sz="1400" b="1" i="1" u="none" kern="1200" dirty="0"/>
            <a:t>Zero-Knowledge Encryption:</a:t>
          </a:r>
          <a:endParaRPr lang="en-US" sz="1400" u="none" kern="1200" dirty="0"/>
        </a:p>
      </dsp:txBody>
      <dsp:txXfrm>
        <a:off x="0" y="531"/>
        <a:ext cx="2103120" cy="691501"/>
      </dsp:txXfrm>
    </dsp:sp>
    <dsp:sp modelId="{29F2FBDD-374F-4C03-8D0D-9DE87AED66C0}">
      <dsp:nvSpPr>
        <dsp:cNvPr id="0" name=""/>
        <dsp:cNvSpPr/>
      </dsp:nvSpPr>
      <dsp:spPr>
        <a:xfrm>
          <a:off x="2103120" y="733523"/>
          <a:ext cx="8412480" cy="691501"/>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175641" rIns="163225" bIns="175641" numCol="1" spcCol="1270" anchor="ctr" anchorCtr="0">
          <a:noAutofit/>
        </a:bodyPr>
        <a:lstStyle/>
        <a:p>
          <a:pPr marL="0" lvl="0" indent="0" algn="l" defTabSz="488950">
            <a:lnSpc>
              <a:spcPct val="90000"/>
            </a:lnSpc>
            <a:spcBef>
              <a:spcPct val="0"/>
            </a:spcBef>
            <a:spcAft>
              <a:spcPct val="35000"/>
            </a:spcAft>
            <a:buNone/>
          </a:pPr>
          <a:r>
            <a:rPr lang="en-US" sz="1100" kern="1200"/>
            <a:t>Implements a "Fort Knox" defense mechanism that detects any unauthorized modification attempts made to the encrypted files or the database containing key derivation information. Triggers a "scorched earth" protocol by overwriting the data with garbage values if tampering is detected. This ensures data confidentiality even if an attacker breaches some security layers.</a:t>
          </a:r>
        </a:p>
      </dsp:txBody>
      <dsp:txXfrm>
        <a:off x="2103120" y="733523"/>
        <a:ext cx="8412480" cy="691501"/>
      </dsp:txXfrm>
    </dsp:sp>
    <dsp:sp modelId="{5DB0F3DB-618D-4C4D-AC79-A8A85D3EAB96}">
      <dsp:nvSpPr>
        <dsp:cNvPr id="0" name=""/>
        <dsp:cNvSpPr/>
      </dsp:nvSpPr>
      <dsp:spPr>
        <a:xfrm>
          <a:off x="0" y="733523"/>
          <a:ext cx="2103120" cy="691501"/>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68305" rIns="111290" bIns="68305" numCol="1" spcCol="1270" anchor="ctr" anchorCtr="0">
          <a:noAutofit/>
        </a:bodyPr>
        <a:lstStyle/>
        <a:p>
          <a:pPr marL="0" lvl="0" indent="0" algn="ctr" defTabSz="622300">
            <a:lnSpc>
              <a:spcPct val="90000"/>
            </a:lnSpc>
            <a:spcBef>
              <a:spcPct val="0"/>
            </a:spcBef>
            <a:spcAft>
              <a:spcPct val="35000"/>
            </a:spcAft>
            <a:buNone/>
            <a:defRPr b="1"/>
          </a:pPr>
          <a:r>
            <a:rPr lang="en-US" sz="1400" b="1" i="1" u="none" kern="1200" dirty="0"/>
            <a:t>"Fort Knox" Defense with Tamper-Evident Protection:</a:t>
          </a:r>
          <a:endParaRPr lang="en-US" sz="1400" u="none" kern="1200" dirty="0"/>
        </a:p>
      </dsp:txBody>
      <dsp:txXfrm>
        <a:off x="0" y="733523"/>
        <a:ext cx="2103120" cy="691501"/>
      </dsp:txXfrm>
    </dsp:sp>
    <dsp:sp modelId="{735473CB-156F-40DF-ACAB-B6F862E344C7}">
      <dsp:nvSpPr>
        <dsp:cNvPr id="0" name=""/>
        <dsp:cNvSpPr/>
      </dsp:nvSpPr>
      <dsp:spPr>
        <a:xfrm>
          <a:off x="2103120" y="1466515"/>
          <a:ext cx="8412480" cy="691501"/>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175641" rIns="163225" bIns="175641" numCol="1" spcCol="1270" anchor="ctr" anchorCtr="0">
          <a:noAutofit/>
        </a:bodyPr>
        <a:lstStyle/>
        <a:p>
          <a:pPr marL="0" lvl="0" indent="0" algn="l" defTabSz="488950">
            <a:lnSpc>
              <a:spcPct val="90000"/>
            </a:lnSpc>
            <a:spcBef>
              <a:spcPct val="0"/>
            </a:spcBef>
            <a:spcAft>
              <a:spcPct val="35000"/>
            </a:spcAft>
            <a:buNone/>
          </a:pPr>
          <a:r>
            <a:rPr lang="en-US" sz="1100" kern="1200"/>
            <a:t>Offers a configuration option to balance the "Fort Knox" defense and potential data loss. Default: "Scorched earth" on tamper attempt (maximum security but risk of data loss). Optional: Refuses decryption with incorrect key (prevents data loss but at the cost of a potential breach in confidentiality). Allows users to choose the level of risk they're comfortable with.</a:t>
          </a:r>
        </a:p>
      </dsp:txBody>
      <dsp:txXfrm>
        <a:off x="2103120" y="1466515"/>
        <a:ext cx="8412480" cy="691501"/>
      </dsp:txXfrm>
    </dsp:sp>
    <dsp:sp modelId="{D8BADF67-FDF2-4564-99C5-2A531D19FC3D}">
      <dsp:nvSpPr>
        <dsp:cNvPr id="0" name=""/>
        <dsp:cNvSpPr/>
      </dsp:nvSpPr>
      <dsp:spPr>
        <a:xfrm>
          <a:off x="0" y="1466515"/>
          <a:ext cx="2103120" cy="691501"/>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68305" rIns="111290" bIns="68305" numCol="1" spcCol="1270" anchor="ctr" anchorCtr="0">
          <a:noAutofit/>
        </a:bodyPr>
        <a:lstStyle/>
        <a:p>
          <a:pPr marL="0" lvl="0" indent="0" algn="ctr" defTabSz="622300">
            <a:lnSpc>
              <a:spcPct val="90000"/>
            </a:lnSpc>
            <a:spcBef>
              <a:spcPct val="0"/>
            </a:spcBef>
            <a:spcAft>
              <a:spcPct val="35000"/>
            </a:spcAft>
            <a:buNone/>
            <a:defRPr b="1"/>
          </a:pPr>
          <a:r>
            <a:rPr lang="en-US" sz="1400" b="1" i="1" u="none" kern="1200" dirty="0"/>
            <a:t>Configurable Security with Balanced Approach:</a:t>
          </a:r>
          <a:endParaRPr lang="en-US" sz="1400" u="none" kern="1200" dirty="0"/>
        </a:p>
      </dsp:txBody>
      <dsp:txXfrm>
        <a:off x="0" y="1466515"/>
        <a:ext cx="2103120" cy="691501"/>
      </dsp:txXfrm>
    </dsp:sp>
    <dsp:sp modelId="{A47C9736-5CE3-4D9E-893B-335B25F228EF}">
      <dsp:nvSpPr>
        <dsp:cNvPr id="0" name=""/>
        <dsp:cNvSpPr/>
      </dsp:nvSpPr>
      <dsp:spPr>
        <a:xfrm>
          <a:off x="2103120" y="2199507"/>
          <a:ext cx="8412480" cy="691501"/>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175641" rIns="163225" bIns="175641" numCol="1" spcCol="1270" anchor="ctr" anchorCtr="0">
          <a:noAutofit/>
        </a:bodyPr>
        <a:lstStyle/>
        <a:p>
          <a:pPr marL="0" lvl="0" indent="0" algn="l" defTabSz="488950">
            <a:lnSpc>
              <a:spcPct val="90000"/>
            </a:lnSpc>
            <a:spcBef>
              <a:spcPct val="0"/>
            </a:spcBef>
            <a:spcAft>
              <a:spcPct val="35000"/>
            </a:spcAft>
            <a:buNone/>
          </a:pPr>
          <a:r>
            <a:rPr lang="en-US" sz="1100" kern="1200"/>
            <a:t>Stores authentication information and key derivation data in a secure database thereby requiring the users to have access to the database to even attempt to decrypt the files which further helps in mitigating unautorized access.</a:t>
          </a:r>
        </a:p>
      </dsp:txBody>
      <dsp:txXfrm>
        <a:off x="2103120" y="2199507"/>
        <a:ext cx="8412480" cy="691501"/>
      </dsp:txXfrm>
    </dsp:sp>
    <dsp:sp modelId="{9E1E4F38-D6F7-4E7D-85B8-9FD41C0C7A39}">
      <dsp:nvSpPr>
        <dsp:cNvPr id="0" name=""/>
        <dsp:cNvSpPr/>
      </dsp:nvSpPr>
      <dsp:spPr>
        <a:xfrm>
          <a:off x="0" y="2199507"/>
          <a:ext cx="2103120" cy="691501"/>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68305" rIns="111290" bIns="68305" numCol="1" spcCol="1270" anchor="ctr" anchorCtr="0">
          <a:noAutofit/>
        </a:bodyPr>
        <a:lstStyle/>
        <a:p>
          <a:pPr marL="0" lvl="0" indent="0" algn="ctr" defTabSz="622300">
            <a:lnSpc>
              <a:spcPct val="90000"/>
            </a:lnSpc>
            <a:spcBef>
              <a:spcPct val="0"/>
            </a:spcBef>
            <a:spcAft>
              <a:spcPct val="35000"/>
            </a:spcAft>
            <a:buNone/>
            <a:defRPr b="1"/>
          </a:pPr>
          <a:r>
            <a:rPr lang="en-US" sz="1400" b="1" i="1" u="none" kern="1200" dirty="0"/>
            <a:t>Database for Central Management:</a:t>
          </a:r>
          <a:endParaRPr lang="en-US" sz="1400" u="none" kern="1200" dirty="0"/>
        </a:p>
      </dsp:txBody>
      <dsp:txXfrm>
        <a:off x="0" y="2199507"/>
        <a:ext cx="2103120" cy="691501"/>
      </dsp:txXfrm>
    </dsp:sp>
    <dsp:sp modelId="{44C51644-6FD6-4E76-AA56-BB223D6B4215}">
      <dsp:nvSpPr>
        <dsp:cNvPr id="0" name=""/>
        <dsp:cNvSpPr/>
      </dsp:nvSpPr>
      <dsp:spPr>
        <a:xfrm>
          <a:off x="2103120" y="2932498"/>
          <a:ext cx="8412480" cy="691501"/>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175641" rIns="163225" bIns="175641" numCol="1" spcCol="1270" anchor="ctr" anchorCtr="0">
          <a:noAutofit/>
        </a:bodyPr>
        <a:lstStyle/>
        <a:p>
          <a:pPr marL="0" lvl="0" indent="0" algn="l" defTabSz="488950">
            <a:lnSpc>
              <a:spcPct val="90000"/>
            </a:lnSpc>
            <a:spcBef>
              <a:spcPct val="0"/>
            </a:spcBef>
            <a:spcAft>
              <a:spcPct val="35000"/>
            </a:spcAft>
            <a:buNone/>
          </a:pPr>
          <a:r>
            <a:rPr lang="en-US" sz="1100" kern="1200"/>
            <a:t>Encrypted files can act as honeypots. Data destruction triggered by tampering attempts alerts users to potential security breaches.</a:t>
          </a:r>
        </a:p>
      </dsp:txBody>
      <dsp:txXfrm>
        <a:off x="2103120" y="2932498"/>
        <a:ext cx="8412480" cy="691501"/>
      </dsp:txXfrm>
    </dsp:sp>
    <dsp:sp modelId="{BA7B667B-98B8-47C0-B2C0-46821DCA5F99}">
      <dsp:nvSpPr>
        <dsp:cNvPr id="0" name=""/>
        <dsp:cNvSpPr/>
      </dsp:nvSpPr>
      <dsp:spPr>
        <a:xfrm>
          <a:off x="0" y="2932498"/>
          <a:ext cx="2103120" cy="691501"/>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68305" rIns="111290" bIns="68305" numCol="1" spcCol="1270" anchor="ctr" anchorCtr="0">
          <a:noAutofit/>
        </a:bodyPr>
        <a:lstStyle/>
        <a:p>
          <a:pPr marL="0" lvl="0" indent="0" algn="ctr" defTabSz="622300">
            <a:lnSpc>
              <a:spcPct val="90000"/>
            </a:lnSpc>
            <a:spcBef>
              <a:spcPct val="0"/>
            </a:spcBef>
            <a:spcAft>
              <a:spcPct val="35000"/>
            </a:spcAft>
            <a:buNone/>
            <a:defRPr b="1"/>
          </a:pPr>
          <a:r>
            <a:rPr lang="en-US" sz="1400" b="1" i="1" u="none" kern="1200" dirty="0"/>
            <a:t>Honeypot Potential:</a:t>
          </a:r>
          <a:endParaRPr lang="en-US" sz="1400" u="none" kern="1200" dirty="0"/>
        </a:p>
      </dsp:txBody>
      <dsp:txXfrm>
        <a:off x="0" y="2932498"/>
        <a:ext cx="2103120" cy="691501"/>
      </dsp:txXfrm>
    </dsp:sp>
    <dsp:sp modelId="{09C9F336-D8CB-406D-858B-2D46CB73A533}">
      <dsp:nvSpPr>
        <dsp:cNvPr id="0" name=""/>
        <dsp:cNvSpPr/>
      </dsp:nvSpPr>
      <dsp:spPr>
        <a:xfrm>
          <a:off x="2103120" y="3665490"/>
          <a:ext cx="8412480" cy="691501"/>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175641" rIns="163225" bIns="175641" numCol="1" spcCol="1270" anchor="ctr" anchorCtr="0">
          <a:noAutofit/>
        </a:bodyPr>
        <a:lstStyle/>
        <a:p>
          <a:pPr marL="0" lvl="0" indent="0" algn="l" defTabSz="488950">
            <a:lnSpc>
              <a:spcPct val="90000"/>
            </a:lnSpc>
            <a:spcBef>
              <a:spcPct val="0"/>
            </a:spcBef>
            <a:spcAft>
              <a:spcPct val="35000"/>
            </a:spcAft>
            <a:buNone/>
          </a:pPr>
          <a:r>
            <a:rPr lang="en-US" sz="1100" kern="1200"/>
            <a:t>Enables users to encrypt entire storage devices like USBs, hard disks, or solid-state drives using the Linux Unified Key System (LUKS).</a:t>
          </a:r>
          <a:endParaRPr lang="en-IN" sz="1100" kern="1200" dirty="0"/>
        </a:p>
      </dsp:txBody>
      <dsp:txXfrm>
        <a:off x="2103120" y="3665490"/>
        <a:ext cx="8412480" cy="691501"/>
      </dsp:txXfrm>
    </dsp:sp>
    <dsp:sp modelId="{81998CBF-60DB-4C3D-B578-09C3D2CBB272}">
      <dsp:nvSpPr>
        <dsp:cNvPr id="0" name=""/>
        <dsp:cNvSpPr/>
      </dsp:nvSpPr>
      <dsp:spPr>
        <a:xfrm>
          <a:off x="3028" y="3665490"/>
          <a:ext cx="2103120" cy="691501"/>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68305" rIns="111290" bIns="68305" numCol="1" spcCol="1270" anchor="ctr" anchorCtr="0">
          <a:noAutofit/>
        </a:bodyPr>
        <a:lstStyle/>
        <a:p>
          <a:pPr marL="0" lvl="0" indent="0" algn="ctr" defTabSz="622300">
            <a:lnSpc>
              <a:spcPct val="90000"/>
            </a:lnSpc>
            <a:spcBef>
              <a:spcPct val="0"/>
            </a:spcBef>
            <a:spcAft>
              <a:spcPct val="35000"/>
            </a:spcAft>
            <a:buNone/>
            <a:defRPr b="1"/>
          </a:pPr>
          <a:r>
            <a:rPr lang="en-US" sz="1400" b="1" i="1" u="none" kern="1200" dirty="0"/>
            <a:t>Drive Encryption:</a:t>
          </a:r>
          <a:endParaRPr lang="en-US" sz="1400" u="none" kern="1200" dirty="0"/>
        </a:p>
      </dsp:txBody>
      <dsp:txXfrm>
        <a:off x="3028" y="3665490"/>
        <a:ext cx="2103120" cy="6915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40B66-0C55-4092-88ED-3C221BD3F88E}">
      <dsp:nvSpPr>
        <dsp:cNvPr id="0" name=""/>
        <dsp:cNvSpPr/>
      </dsp:nvSpPr>
      <dsp:spPr>
        <a:xfrm>
          <a:off x="2968203" y="511688"/>
          <a:ext cx="395868" cy="91440"/>
        </a:xfrm>
        <a:custGeom>
          <a:avLst/>
          <a:gdLst/>
          <a:ahLst/>
          <a:cxnLst/>
          <a:rect l="0" t="0" r="0" b="0"/>
          <a:pathLst>
            <a:path>
              <a:moveTo>
                <a:pt x="0" y="45720"/>
              </a:moveTo>
              <a:lnTo>
                <a:pt x="395868"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5475" y="555276"/>
        <a:ext cx="21323" cy="4264"/>
      </dsp:txXfrm>
    </dsp:sp>
    <dsp:sp modelId="{D0F6F8CA-C1A9-4C59-B6CA-ABE6D631B7B9}">
      <dsp:nvSpPr>
        <dsp:cNvPr id="0" name=""/>
        <dsp:cNvSpPr/>
      </dsp:nvSpPr>
      <dsp:spPr>
        <a:xfrm>
          <a:off x="1115793" y="1146"/>
          <a:ext cx="1854209" cy="111252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711200">
            <a:lnSpc>
              <a:spcPct val="90000"/>
            </a:lnSpc>
            <a:spcBef>
              <a:spcPct val="0"/>
            </a:spcBef>
            <a:spcAft>
              <a:spcPct val="35000"/>
            </a:spcAft>
            <a:buNone/>
          </a:pPr>
          <a:r>
            <a:rPr lang="en-US" sz="1600" kern="1200"/>
            <a:t>Planning and Research</a:t>
          </a:r>
        </a:p>
      </dsp:txBody>
      <dsp:txXfrm>
        <a:off x="1115793" y="1146"/>
        <a:ext cx="1854209" cy="1112525"/>
      </dsp:txXfrm>
    </dsp:sp>
    <dsp:sp modelId="{2E846E9E-DC8C-433C-90FF-7048C1AA9AB5}">
      <dsp:nvSpPr>
        <dsp:cNvPr id="0" name=""/>
        <dsp:cNvSpPr/>
      </dsp:nvSpPr>
      <dsp:spPr>
        <a:xfrm>
          <a:off x="5248880" y="511688"/>
          <a:ext cx="395868" cy="91440"/>
        </a:xfrm>
        <a:custGeom>
          <a:avLst/>
          <a:gdLst/>
          <a:ahLst/>
          <a:cxnLst/>
          <a:rect l="0" t="0" r="0" b="0"/>
          <a:pathLst>
            <a:path>
              <a:moveTo>
                <a:pt x="0" y="45720"/>
              </a:moveTo>
              <a:lnTo>
                <a:pt x="395868"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6152" y="555276"/>
        <a:ext cx="21323" cy="4264"/>
      </dsp:txXfrm>
    </dsp:sp>
    <dsp:sp modelId="{531A588E-003A-4B1C-B50A-4E567CA6CC9F}">
      <dsp:nvSpPr>
        <dsp:cNvPr id="0" name=""/>
        <dsp:cNvSpPr/>
      </dsp:nvSpPr>
      <dsp:spPr>
        <a:xfrm>
          <a:off x="3396471" y="1146"/>
          <a:ext cx="1854209" cy="111252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711200">
            <a:lnSpc>
              <a:spcPct val="90000"/>
            </a:lnSpc>
            <a:spcBef>
              <a:spcPct val="0"/>
            </a:spcBef>
            <a:spcAft>
              <a:spcPct val="35000"/>
            </a:spcAft>
            <a:buNone/>
          </a:pPr>
          <a:r>
            <a:rPr lang="en-US" sz="1600" kern="1200"/>
            <a:t>Design high-level architecture</a:t>
          </a:r>
        </a:p>
      </dsp:txBody>
      <dsp:txXfrm>
        <a:off x="3396471" y="1146"/>
        <a:ext cx="1854209" cy="1112525"/>
      </dsp:txXfrm>
    </dsp:sp>
    <dsp:sp modelId="{19BAFDC3-45EA-48D4-BC11-C854F37CDB43}">
      <dsp:nvSpPr>
        <dsp:cNvPr id="0" name=""/>
        <dsp:cNvSpPr/>
      </dsp:nvSpPr>
      <dsp:spPr>
        <a:xfrm>
          <a:off x="7529557" y="511688"/>
          <a:ext cx="395868" cy="91440"/>
        </a:xfrm>
        <a:custGeom>
          <a:avLst/>
          <a:gdLst/>
          <a:ahLst/>
          <a:cxnLst/>
          <a:rect l="0" t="0" r="0" b="0"/>
          <a:pathLst>
            <a:path>
              <a:moveTo>
                <a:pt x="0" y="45720"/>
              </a:moveTo>
              <a:lnTo>
                <a:pt x="395868"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16830" y="555276"/>
        <a:ext cx="21323" cy="4264"/>
      </dsp:txXfrm>
    </dsp:sp>
    <dsp:sp modelId="{E00326D0-493D-4E8E-867C-4AC67829BCF6}">
      <dsp:nvSpPr>
        <dsp:cNvPr id="0" name=""/>
        <dsp:cNvSpPr/>
      </dsp:nvSpPr>
      <dsp:spPr>
        <a:xfrm>
          <a:off x="5677148" y="1146"/>
          <a:ext cx="1854209" cy="111252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711200">
            <a:lnSpc>
              <a:spcPct val="90000"/>
            </a:lnSpc>
            <a:spcBef>
              <a:spcPct val="0"/>
            </a:spcBef>
            <a:spcAft>
              <a:spcPct val="35000"/>
            </a:spcAft>
            <a:buNone/>
          </a:pPr>
          <a:r>
            <a:rPr lang="en-US" sz="1600" kern="1200"/>
            <a:t>Develop and Implement Individual modules</a:t>
          </a:r>
        </a:p>
      </dsp:txBody>
      <dsp:txXfrm>
        <a:off x="5677148" y="1146"/>
        <a:ext cx="1854209" cy="1112525"/>
      </dsp:txXfrm>
    </dsp:sp>
    <dsp:sp modelId="{B0DAEBE4-0E35-4E1D-B15D-7678E96F43F6}">
      <dsp:nvSpPr>
        <dsp:cNvPr id="0" name=""/>
        <dsp:cNvSpPr/>
      </dsp:nvSpPr>
      <dsp:spPr>
        <a:xfrm>
          <a:off x="2042898" y="1111871"/>
          <a:ext cx="6842032" cy="395868"/>
        </a:xfrm>
        <a:custGeom>
          <a:avLst/>
          <a:gdLst/>
          <a:ahLst/>
          <a:cxnLst/>
          <a:rect l="0" t="0" r="0" b="0"/>
          <a:pathLst>
            <a:path>
              <a:moveTo>
                <a:pt x="6842032" y="0"/>
              </a:moveTo>
              <a:lnTo>
                <a:pt x="6842032" y="215034"/>
              </a:lnTo>
              <a:lnTo>
                <a:pt x="0" y="215034"/>
              </a:lnTo>
              <a:lnTo>
                <a:pt x="0" y="395868"/>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2531" y="1307673"/>
        <a:ext cx="342765" cy="4264"/>
      </dsp:txXfrm>
    </dsp:sp>
    <dsp:sp modelId="{A0C8F8BF-B9BD-41C3-A674-50C02EC6B99E}">
      <dsp:nvSpPr>
        <dsp:cNvPr id="0" name=""/>
        <dsp:cNvSpPr/>
      </dsp:nvSpPr>
      <dsp:spPr>
        <a:xfrm>
          <a:off x="7957825" y="1146"/>
          <a:ext cx="1854209" cy="111252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711200">
            <a:lnSpc>
              <a:spcPct val="90000"/>
            </a:lnSpc>
            <a:spcBef>
              <a:spcPct val="0"/>
            </a:spcBef>
            <a:spcAft>
              <a:spcPct val="35000"/>
            </a:spcAft>
            <a:buNone/>
          </a:pPr>
          <a:r>
            <a:rPr lang="en-IN" sz="1600" kern="1200"/>
            <a:t>Integrate Modules into the tool</a:t>
          </a:r>
          <a:endParaRPr lang="en-US" sz="1600" kern="1200"/>
        </a:p>
      </dsp:txBody>
      <dsp:txXfrm>
        <a:off x="7957825" y="1146"/>
        <a:ext cx="1854209" cy="1112525"/>
      </dsp:txXfrm>
    </dsp:sp>
    <dsp:sp modelId="{BB582D8D-0B6D-4255-923D-D0C41303A9E2}">
      <dsp:nvSpPr>
        <dsp:cNvPr id="0" name=""/>
        <dsp:cNvSpPr/>
      </dsp:nvSpPr>
      <dsp:spPr>
        <a:xfrm>
          <a:off x="2968203" y="2050682"/>
          <a:ext cx="395868" cy="91440"/>
        </a:xfrm>
        <a:custGeom>
          <a:avLst/>
          <a:gdLst/>
          <a:ahLst/>
          <a:cxnLst/>
          <a:rect l="0" t="0" r="0" b="0"/>
          <a:pathLst>
            <a:path>
              <a:moveTo>
                <a:pt x="0" y="45720"/>
              </a:moveTo>
              <a:lnTo>
                <a:pt x="395868"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5475" y="2094270"/>
        <a:ext cx="21323" cy="4264"/>
      </dsp:txXfrm>
    </dsp:sp>
    <dsp:sp modelId="{B29BDA9F-8EC1-423D-888F-A1F41678A7BF}">
      <dsp:nvSpPr>
        <dsp:cNvPr id="0" name=""/>
        <dsp:cNvSpPr/>
      </dsp:nvSpPr>
      <dsp:spPr>
        <a:xfrm>
          <a:off x="1115793" y="1540139"/>
          <a:ext cx="1854209" cy="1112525"/>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711200">
            <a:lnSpc>
              <a:spcPct val="90000"/>
            </a:lnSpc>
            <a:spcBef>
              <a:spcPct val="0"/>
            </a:spcBef>
            <a:spcAft>
              <a:spcPct val="35000"/>
            </a:spcAft>
            <a:buNone/>
          </a:pPr>
          <a:r>
            <a:rPr lang="en-IN" sz="1600" kern="1200"/>
            <a:t>Testing and Exception Handling</a:t>
          </a:r>
          <a:endParaRPr lang="en-US" sz="1600" kern="1200"/>
        </a:p>
      </dsp:txBody>
      <dsp:txXfrm>
        <a:off x="1115793" y="1540139"/>
        <a:ext cx="1854209" cy="1112525"/>
      </dsp:txXfrm>
    </dsp:sp>
    <dsp:sp modelId="{A0C72ED4-CD4E-4531-BEE1-5BA54D3F57E4}">
      <dsp:nvSpPr>
        <dsp:cNvPr id="0" name=""/>
        <dsp:cNvSpPr/>
      </dsp:nvSpPr>
      <dsp:spPr>
        <a:xfrm>
          <a:off x="5248880" y="2050682"/>
          <a:ext cx="395868" cy="91440"/>
        </a:xfrm>
        <a:custGeom>
          <a:avLst/>
          <a:gdLst/>
          <a:ahLst/>
          <a:cxnLst/>
          <a:rect l="0" t="0" r="0" b="0"/>
          <a:pathLst>
            <a:path>
              <a:moveTo>
                <a:pt x="0" y="45720"/>
              </a:moveTo>
              <a:lnTo>
                <a:pt x="395868"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6152" y="2094270"/>
        <a:ext cx="21323" cy="4264"/>
      </dsp:txXfrm>
    </dsp:sp>
    <dsp:sp modelId="{65E4030F-9678-47D0-8784-EEE3BD2C725F}">
      <dsp:nvSpPr>
        <dsp:cNvPr id="0" name=""/>
        <dsp:cNvSpPr/>
      </dsp:nvSpPr>
      <dsp:spPr>
        <a:xfrm>
          <a:off x="3396471" y="1540139"/>
          <a:ext cx="1854209" cy="111252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711200">
            <a:lnSpc>
              <a:spcPct val="90000"/>
            </a:lnSpc>
            <a:spcBef>
              <a:spcPct val="0"/>
            </a:spcBef>
            <a:spcAft>
              <a:spcPct val="35000"/>
            </a:spcAft>
            <a:buNone/>
          </a:pPr>
          <a:r>
            <a:rPr lang="en-IN" sz="1600" kern="1200"/>
            <a:t>Bug Fixes</a:t>
          </a:r>
          <a:endParaRPr lang="en-US" sz="1600" kern="1200"/>
        </a:p>
      </dsp:txBody>
      <dsp:txXfrm>
        <a:off x="3396471" y="1540139"/>
        <a:ext cx="1854209" cy="1112525"/>
      </dsp:txXfrm>
    </dsp:sp>
    <dsp:sp modelId="{82F826A6-BDC4-410F-AE1B-309484D3F396}">
      <dsp:nvSpPr>
        <dsp:cNvPr id="0" name=""/>
        <dsp:cNvSpPr/>
      </dsp:nvSpPr>
      <dsp:spPr>
        <a:xfrm>
          <a:off x="7529557" y="2050682"/>
          <a:ext cx="395868" cy="91440"/>
        </a:xfrm>
        <a:custGeom>
          <a:avLst/>
          <a:gdLst/>
          <a:ahLst/>
          <a:cxnLst/>
          <a:rect l="0" t="0" r="0" b="0"/>
          <a:pathLst>
            <a:path>
              <a:moveTo>
                <a:pt x="0" y="45720"/>
              </a:moveTo>
              <a:lnTo>
                <a:pt x="395868"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16830" y="2094270"/>
        <a:ext cx="21323" cy="4264"/>
      </dsp:txXfrm>
    </dsp:sp>
    <dsp:sp modelId="{4AB40B14-0823-4E8A-8132-B1A80C48F062}">
      <dsp:nvSpPr>
        <dsp:cNvPr id="0" name=""/>
        <dsp:cNvSpPr/>
      </dsp:nvSpPr>
      <dsp:spPr>
        <a:xfrm>
          <a:off x="5677148" y="1540139"/>
          <a:ext cx="1854209" cy="111252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711200">
            <a:lnSpc>
              <a:spcPct val="90000"/>
            </a:lnSpc>
            <a:spcBef>
              <a:spcPct val="0"/>
            </a:spcBef>
            <a:spcAft>
              <a:spcPct val="35000"/>
            </a:spcAft>
            <a:buNone/>
          </a:pPr>
          <a:r>
            <a:rPr lang="en-IN" sz="1600" kern="1200"/>
            <a:t>Create a setup to make the tool installable</a:t>
          </a:r>
          <a:endParaRPr lang="en-US" sz="1600" kern="1200"/>
        </a:p>
      </dsp:txBody>
      <dsp:txXfrm>
        <a:off x="5677148" y="1540139"/>
        <a:ext cx="1854209" cy="1112525"/>
      </dsp:txXfrm>
    </dsp:sp>
    <dsp:sp modelId="{116CF0AC-C95E-4417-8492-CCAE3A5D1006}">
      <dsp:nvSpPr>
        <dsp:cNvPr id="0" name=""/>
        <dsp:cNvSpPr/>
      </dsp:nvSpPr>
      <dsp:spPr>
        <a:xfrm>
          <a:off x="2042898" y="2650865"/>
          <a:ext cx="6842032" cy="395868"/>
        </a:xfrm>
        <a:custGeom>
          <a:avLst/>
          <a:gdLst/>
          <a:ahLst/>
          <a:cxnLst/>
          <a:rect l="0" t="0" r="0" b="0"/>
          <a:pathLst>
            <a:path>
              <a:moveTo>
                <a:pt x="6842032" y="0"/>
              </a:moveTo>
              <a:lnTo>
                <a:pt x="6842032" y="215034"/>
              </a:lnTo>
              <a:lnTo>
                <a:pt x="0" y="215034"/>
              </a:lnTo>
              <a:lnTo>
                <a:pt x="0" y="395868"/>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2531" y="2846667"/>
        <a:ext cx="342765" cy="4264"/>
      </dsp:txXfrm>
    </dsp:sp>
    <dsp:sp modelId="{14157521-99F3-4EE4-923A-E00C796A1883}">
      <dsp:nvSpPr>
        <dsp:cNvPr id="0" name=""/>
        <dsp:cNvSpPr/>
      </dsp:nvSpPr>
      <dsp:spPr>
        <a:xfrm>
          <a:off x="7957825" y="1540139"/>
          <a:ext cx="1854209" cy="111252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711200">
            <a:lnSpc>
              <a:spcPct val="90000"/>
            </a:lnSpc>
            <a:spcBef>
              <a:spcPct val="0"/>
            </a:spcBef>
            <a:spcAft>
              <a:spcPct val="35000"/>
            </a:spcAft>
            <a:buNone/>
          </a:pPr>
          <a:r>
            <a:rPr lang="en-IN" sz="1600" kern="1200"/>
            <a:t>Deployment</a:t>
          </a:r>
          <a:endParaRPr lang="en-US" sz="1600" kern="1200"/>
        </a:p>
      </dsp:txBody>
      <dsp:txXfrm>
        <a:off x="7957825" y="1540139"/>
        <a:ext cx="1854209" cy="1112525"/>
      </dsp:txXfrm>
    </dsp:sp>
    <dsp:sp modelId="{BB780C81-2251-41B9-B715-F38F8AC83041}">
      <dsp:nvSpPr>
        <dsp:cNvPr id="0" name=""/>
        <dsp:cNvSpPr/>
      </dsp:nvSpPr>
      <dsp:spPr>
        <a:xfrm>
          <a:off x="1115793" y="3079133"/>
          <a:ext cx="1854209" cy="111252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711200">
            <a:lnSpc>
              <a:spcPct val="90000"/>
            </a:lnSpc>
            <a:spcBef>
              <a:spcPct val="0"/>
            </a:spcBef>
            <a:spcAft>
              <a:spcPct val="35000"/>
            </a:spcAft>
            <a:buNone/>
          </a:pPr>
          <a:r>
            <a:rPr lang="en-IN" sz="1600" kern="1200"/>
            <a:t>Maintenance</a:t>
          </a:r>
          <a:endParaRPr lang="en-US" sz="1600" kern="1200"/>
        </a:p>
      </dsp:txBody>
      <dsp:txXfrm>
        <a:off x="1115793" y="3079133"/>
        <a:ext cx="1854209" cy="11125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180B1-AAE3-4B8B-8B47-A529B3EB9DAC}">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D8281-642A-492F-A5C1-6F5ABE3E865E}">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96516-A9B5-4CEE-91FD-4B14E36CA98F}">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Operating System: Linux</a:t>
          </a:r>
        </a:p>
      </dsp:txBody>
      <dsp:txXfrm>
        <a:off x="1057183" y="1805"/>
        <a:ext cx="9458416" cy="915310"/>
      </dsp:txXfrm>
    </dsp:sp>
    <dsp:sp modelId="{7E45A4BA-BEAB-46EE-96A9-648373B4D8AC}">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19A45A-C8CC-466A-931B-8C3CBEFC30FE}">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40FAFD-7F11-4E73-8A5C-E458CF2DC742}">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Programming Languages: Python, SQL</a:t>
          </a:r>
        </a:p>
      </dsp:txBody>
      <dsp:txXfrm>
        <a:off x="1057183" y="1145944"/>
        <a:ext cx="9458416" cy="915310"/>
      </dsp:txXfrm>
    </dsp:sp>
    <dsp:sp modelId="{2FCFE88B-924A-4223-BD1E-FF016750571E}">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27707A-D19F-4374-AD9C-58E16C2AE6F2}">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F6A776-16C7-4B57-845C-5503D2ABA13D}">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Cryptographic Algorithms: AES – 256 (CBC), SHA3-512, SHA256, MD5, PBKDF</a:t>
          </a:r>
        </a:p>
      </dsp:txBody>
      <dsp:txXfrm>
        <a:off x="1057183" y="2290082"/>
        <a:ext cx="9458416" cy="915310"/>
      </dsp:txXfrm>
    </dsp:sp>
    <dsp:sp modelId="{80434B00-C62C-4E2F-8477-8B267A95B24B}">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6D7BD8-6248-4702-BA8F-6015EB76873B}">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AD0715-E987-4B2D-818B-C608A454C49D}">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Other Technologies: </a:t>
          </a:r>
          <a:r>
            <a:rPr lang="en-IN" sz="2200" kern="1200"/>
            <a:t>LUKS</a:t>
          </a:r>
          <a:endParaRPr lang="en-US" sz="2200" kern="120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7BF5-E52D-18AD-DD5D-B516349155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1E5C21-DE70-F18A-C7FF-34B46A4D7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E918B6-F37B-4468-1191-5568FC7FC00F}"/>
              </a:ext>
            </a:extLst>
          </p:cNvPr>
          <p:cNvSpPr>
            <a:spLocks noGrp="1"/>
          </p:cNvSpPr>
          <p:nvPr>
            <p:ph type="dt" sz="half" idx="10"/>
          </p:nvPr>
        </p:nvSpPr>
        <p:spPr/>
        <p:txBody>
          <a:bodyPr/>
          <a:lstStyle/>
          <a:p>
            <a:fld id="{90F7C7BF-4510-4684-B270-4A687AF73EAE}" type="datetimeFigureOut">
              <a:rPr lang="en-IN" smtClean="0"/>
              <a:t>13-07-2024</a:t>
            </a:fld>
            <a:endParaRPr lang="en-IN"/>
          </a:p>
        </p:txBody>
      </p:sp>
      <p:sp>
        <p:nvSpPr>
          <p:cNvPr id="5" name="Footer Placeholder 4">
            <a:extLst>
              <a:ext uri="{FF2B5EF4-FFF2-40B4-BE49-F238E27FC236}">
                <a16:creationId xmlns:a16="http://schemas.microsoft.com/office/drawing/2014/main" id="{BC2D1B90-C714-5918-F078-8A9EC48903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EEAC35-7B62-9129-EBB2-464BCA8058A7}"/>
              </a:ext>
            </a:extLst>
          </p:cNvPr>
          <p:cNvSpPr>
            <a:spLocks noGrp="1"/>
          </p:cNvSpPr>
          <p:nvPr>
            <p:ph type="sldNum" sz="quarter" idx="12"/>
          </p:nvPr>
        </p:nvSpPr>
        <p:spPr/>
        <p:txBody>
          <a:bodyPr/>
          <a:lstStyle/>
          <a:p>
            <a:fld id="{510C30BF-88EC-4760-891D-12DB591D739F}" type="slidenum">
              <a:rPr lang="en-IN" smtClean="0"/>
              <a:t>‹#›</a:t>
            </a:fld>
            <a:endParaRPr lang="en-IN"/>
          </a:p>
        </p:txBody>
      </p:sp>
    </p:spTree>
    <p:extLst>
      <p:ext uri="{BB962C8B-B14F-4D97-AF65-F5344CB8AC3E}">
        <p14:creationId xmlns:p14="http://schemas.microsoft.com/office/powerpoint/2010/main" val="3460884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D417-3768-C1FF-28D9-93C36C2A6D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154BDE-9860-EFB9-94ED-C8273B502E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46F7B6-9329-1D60-E7C3-D7E1010651D7}"/>
              </a:ext>
            </a:extLst>
          </p:cNvPr>
          <p:cNvSpPr>
            <a:spLocks noGrp="1"/>
          </p:cNvSpPr>
          <p:nvPr>
            <p:ph type="dt" sz="half" idx="10"/>
          </p:nvPr>
        </p:nvSpPr>
        <p:spPr/>
        <p:txBody>
          <a:bodyPr/>
          <a:lstStyle/>
          <a:p>
            <a:fld id="{90F7C7BF-4510-4684-B270-4A687AF73EAE}" type="datetimeFigureOut">
              <a:rPr lang="en-IN" smtClean="0"/>
              <a:t>13-07-2024</a:t>
            </a:fld>
            <a:endParaRPr lang="en-IN"/>
          </a:p>
        </p:txBody>
      </p:sp>
      <p:sp>
        <p:nvSpPr>
          <p:cNvPr id="5" name="Footer Placeholder 4">
            <a:extLst>
              <a:ext uri="{FF2B5EF4-FFF2-40B4-BE49-F238E27FC236}">
                <a16:creationId xmlns:a16="http://schemas.microsoft.com/office/drawing/2014/main" id="{D93D096E-EABC-296F-3F51-B775BC0583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A299CE-5DBB-ECD0-6B17-47B47915FAF1}"/>
              </a:ext>
            </a:extLst>
          </p:cNvPr>
          <p:cNvSpPr>
            <a:spLocks noGrp="1"/>
          </p:cNvSpPr>
          <p:nvPr>
            <p:ph type="sldNum" sz="quarter" idx="12"/>
          </p:nvPr>
        </p:nvSpPr>
        <p:spPr/>
        <p:txBody>
          <a:bodyPr/>
          <a:lstStyle/>
          <a:p>
            <a:fld id="{510C30BF-88EC-4760-891D-12DB591D739F}" type="slidenum">
              <a:rPr lang="en-IN" smtClean="0"/>
              <a:t>‹#›</a:t>
            </a:fld>
            <a:endParaRPr lang="en-IN"/>
          </a:p>
        </p:txBody>
      </p:sp>
    </p:spTree>
    <p:extLst>
      <p:ext uri="{BB962C8B-B14F-4D97-AF65-F5344CB8AC3E}">
        <p14:creationId xmlns:p14="http://schemas.microsoft.com/office/powerpoint/2010/main" val="5806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655688-795E-4874-3E49-FA908D036B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424606-6A60-E4BF-C930-A150C75B22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D3555B-5DEC-9680-2855-919037282EFB}"/>
              </a:ext>
            </a:extLst>
          </p:cNvPr>
          <p:cNvSpPr>
            <a:spLocks noGrp="1"/>
          </p:cNvSpPr>
          <p:nvPr>
            <p:ph type="dt" sz="half" idx="10"/>
          </p:nvPr>
        </p:nvSpPr>
        <p:spPr/>
        <p:txBody>
          <a:bodyPr/>
          <a:lstStyle/>
          <a:p>
            <a:fld id="{90F7C7BF-4510-4684-B270-4A687AF73EAE}" type="datetimeFigureOut">
              <a:rPr lang="en-IN" smtClean="0"/>
              <a:t>13-07-2024</a:t>
            </a:fld>
            <a:endParaRPr lang="en-IN"/>
          </a:p>
        </p:txBody>
      </p:sp>
      <p:sp>
        <p:nvSpPr>
          <p:cNvPr id="5" name="Footer Placeholder 4">
            <a:extLst>
              <a:ext uri="{FF2B5EF4-FFF2-40B4-BE49-F238E27FC236}">
                <a16:creationId xmlns:a16="http://schemas.microsoft.com/office/drawing/2014/main" id="{1BABF8D2-05B9-1949-F72C-04822F6C47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EDAD33-532B-2CFC-3E4B-6C5E95DD3522}"/>
              </a:ext>
            </a:extLst>
          </p:cNvPr>
          <p:cNvSpPr>
            <a:spLocks noGrp="1"/>
          </p:cNvSpPr>
          <p:nvPr>
            <p:ph type="sldNum" sz="quarter" idx="12"/>
          </p:nvPr>
        </p:nvSpPr>
        <p:spPr/>
        <p:txBody>
          <a:bodyPr/>
          <a:lstStyle/>
          <a:p>
            <a:fld id="{510C30BF-88EC-4760-891D-12DB591D739F}" type="slidenum">
              <a:rPr lang="en-IN" smtClean="0"/>
              <a:t>‹#›</a:t>
            </a:fld>
            <a:endParaRPr lang="en-IN"/>
          </a:p>
        </p:txBody>
      </p:sp>
    </p:spTree>
    <p:extLst>
      <p:ext uri="{BB962C8B-B14F-4D97-AF65-F5344CB8AC3E}">
        <p14:creationId xmlns:p14="http://schemas.microsoft.com/office/powerpoint/2010/main" val="104287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3DC04-324B-25D2-D79E-527AE4A7C2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A36766-B601-063C-483A-BBF3A305A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FFCF87-F4D6-D738-BCA7-6F0A694DD12E}"/>
              </a:ext>
            </a:extLst>
          </p:cNvPr>
          <p:cNvSpPr>
            <a:spLocks noGrp="1"/>
          </p:cNvSpPr>
          <p:nvPr>
            <p:ph type="dt" sz="half" idx="10"/>
          </p:nvPr>
        </p:nvSpPr>
        <p:spPr/>
        <p:txBody>
          <a:bodyPr/>
          <a:lstStyle/>
          <a:p>
            <a:fld id="{90F7C7BF-4510-4684-B270-4A687AF73EAE}" type="datetimeFigureOut">
              <a:rPr lang="en-IN" smtClean="0"/>
              <a:t>13-07-2024</a:t>
            </a:fld>
            <a:endParaRPr lang="en-IN"/>
          </a:p>
        </p:txBody>
      </p:sp>
      <p:sp>
        <p:nvSpPr>
          <p:cNvPr id="5" name="Footer Placeholder 4">
            <a:extLst>
              <a:ext uri="{FF2B5EF4-FFF2-40B4-BE49-F238E27FC236}">
                <a16:creationId xmlns:a16="http://schemas.microsoft.com/office/drawing/2014/main" id="{B0749CE9-5780-73B8-8434-42314919B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CFF8E-0E3E-9CEE-DDE2-78C2CC1C10C8}"/>
              </a:ext>
            </a:extLst>
          </p:cNvPr>
          <p:cNvSpPr>
            <a:spLocks noGrp="1"/>
          </p:cNvSpPr>
          <p:nvPr>
            <p:ph type="sldNum" sz="quarter" idx="12"/>
          </p:nvPr>
        </p:nvSpPr>
        <p:spPr/>
        <p:txBody>
          <a:bodyPr/>
          <a:lstStyle/>
          <a:p>
            <a:fld id="{510C30BF-88EC-4760-891D-12DB591D739F}" type="slidenum">
              <a:rPr lang="en-IN" smtClean="0"/>
              <a:t>‹#›</a:t>
            </a:fld>
            <a:endParaRPr lang="en-IN"/>
          </a:p>
        </p:txBody>
      </p:sp>
    </p:spTree>
    <p:extLst>
      <p:ext uri="{BB962C8B-B14F-4D97-AF65-F5344CB8AC3E}">
        <p14:creationId xmlns:p14="http://schemas.microsoft.com/office/powerpoint/2010/main" val="2843518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9004-6477-50F7-3DA8-4721BB1329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2F7F5D-9DA8-8025-7118-FF822B5020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0E6DC5-A9FC-C2DD-CF4E-31F9693C0429}"/>
              </a:ext>
            </a:extLst>
          </p:cNvPr>
          <p:cNvSpPr>
            <a:spLocks noGrp="1"/>
          </p:cNvSpPr>
          <p:nvPr>
            <p:ph type="dt" sz="half" idx="10"/>
          </p:nvPr>
        </p:nvSpPr>
        <p:spPr/>
        <p:txBody>
          <a:bodyPr/>
          <a:lstStyle/>
          <a:p>
            <a:fld id="{90F7C7BF-4510-4684-B270-4A687AF73EAE}" type="datetimeFigureOut">
              <a:rPr lang="en-IN" smtClean="0"/>
              <a:t>13-07-2024</a:t>
            </a:fld>
            <a:endParaRPr lang="en-IN"/>
          </a:p>
        </p:txBody>
      </p:sp>
      <p:sp>
        <p:nvSpPr>
          <p:cNvPr id="5" name="Footer Placeholder 4">
            <a:extLst>
              <a:ext uri="{FF2B5EF4-FFF2-40B4-BE49-F238E27FC236}">
                <a16:creationId xmlns:a16="http://schemas.microsoft.com/office/drawing/2014/main" id="{58E20696-03CA-D5D5-248F-0F44F6134C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E78208-FC13-8C65-CF23-A97F8CD95344}"/>
              </a:ext>
            </a:extLst>
          </p:cNvPr>
          <p:cNvSpPr>
            <a:spLocks noGrp="1"/>
          </p:cNvSpPr>
          <p:nvPr>
            <p:ph type="sldNum" sz="quarter" idx="12"/>
          </p:nvPr>
        </p:nvSpPr>
        <p:spPr/>
        <p:txBody>
          <a:bodyPr/>
          <a:lstStyle/>
          <a:p>
            <a:fld id="{510C30BF-88EC-4760-891D-12DB591D739F}" type="slidenum">
              <a:rPr lang="en-IN" smtClean="0"/>
              <a:t>‹#›</a:t>
            </a:fld>
            <a:endParaRPr lang="en-IN"/>
          </a:p>
        </p:txBody>
      </p:sp>
    </p:spTree>
    <p:extLst>
      <p:ext uri="{BB962C8B-B14F-4D97-AF65-F5344CB8AC3E}">
        <p14:creationId xmlns:p14="http://schemas.microsoft.com/office/powerpoint/2010/main" val="284979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C62F5-B510-7B60-1FC4-44EC6F5672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3027E8-6620-D959-8C2A-3FD9D65785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D8053F-872F-B447-128C-9915685C22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6FB129-0393-BF3D-C41E-152F0A7F6395}"/>
              </a:ext>
            </a:extLst>
          </p:cNvPr>
          <p:cNvSpPr>
            <a:spLocks noGrp="1"/>
          </p:cNvSpPr>
          <p:nvPr>
            <p:ph type="dt" sz="half" idx="10"/>
          </p:nvPr>
        </p:nvSpPr>
        <p:spPr/>
        <p:txBody>
          <a:bodyPr/>
          <a:lstStyle/>
          <a:p>
            <a:fld id="{90F7C7BF-4510-4684-B270-4A687AF73EAE}" type="datetimeFigureOut">
              <a:rPr lang="en-IN" smtClean="0"/>
              <a:t>13-07-2024</a:t>
            </a:fld>
            <a:endParaRPr lang="en-IN"/>
          </a:p>
        </p:txBody>
      </p:sp>
      <p:sp>
        <p:nvSpPr>
          <p:cNvPr id="6" name="Footer Placeholder 5">
            <a:extLst>
              <a:ext uri="{FF2B5EF4-FFF2-40B4-BE49-F238E27FC236}">
                <a16:creationId xmlns:a16="http://schemas.microsoft.com/office/drawing/2014/main" id="{0AD1C0EC-6239-4D12-F8D5-3E3C1DFE9D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E42D47-DF11-CFD7-6036-30392EFB8FC5}"/>
              </a:ext>
            </a:extLst>
          </p:cNvPr>
          <p:cNvSpPr>
            <a:spLocks noGrp="1"/>
          </p:cNvSpPr>
          <p:nvPr>
            <p:ph type="sldNum" sz="quarter" idx="12"/>
          </p:nvPr>
        </p:nvSpPr>
        <p:spPr/>
        <p:txBody>
          <a:bodyPr/>
          <a:lstStyle/>
          <a:p>
            <a:fld id="{510C30BF-88EC-4760-891D-12DB591D739F}" type="slidenum">
              <a:rPr lang="en-IN" smtClean="0"/>
              <a:t>‹#›</a:t>
            </a:fld>
            <a:endParaRPr lang="en-IN"/>
          </a:p>
        </p:txBody>
      </p:sp>
    </p:spTree>
    <p:extLst>
      <p:ext uri="{BB962C8B-B14F-4D97-AF65-F5344CB8AC3E}">
        <p14:creationId xmlns:p14="http://schemas.microsoft.com/office/powerpoint/2010/main" val="91704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3D4A-1B4C-1E1E-27B6-C7BCF91DBE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5555D6-D637-6D15-8C72-76416706C9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69E88B-9737-7FD8-DDFA-298E30CB61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13429C-4BAE-532E-5D6B-476B713787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94DC5D-8373-422B-9CAF-2729F2D6E6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3C747E-A519-A393-9D9A-E720DBB6B9D8}"/>
              </a:ext>
            </a:extLst>
          </p:cNvPr>
          <p:cNvSpPr>
            <a:spLocks noGrp="1"/>
          </p:cNvSpPr>
          <p:nvPr>
            <p:ph type="dt" sz="half" idx="10"/>
          </p:nvPr>
        </p:nvSpPr>
        <p:spPr/>
        <p:txBody>
          <a:bodyPr/>
          <a:lstStyle/>
          <a:p>
            <a:fld id="{90F7C7BF-4510-4684-B270-4A687AF73EAE}" type="datetimeFigureOut">
              <a:rPr lang="en-IN" smtClean="0"/>
              <a:t>13-07-2024</a:t>
            </a:fld>
            <a:endParaRPr lang="en-IN"/>
          </a:p>
        </p:txBody>
      </p:sp>
      <p:sp>
        <p:nvSpPr>
          <p:cNvPr id="8" name="Footer Placeholder 7">
            <a:extLst>
              <a:ext uri="{FF2B5EF4-FFF2-40B4-BE49-F238E27FC236}">
                <a16:creationId xmlns:a16="http://schemas.microsoft.com/office/drawing/2014/main" id="{9C5FC360-678A-EC23-AD3E-1632096170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C30F90-91CD-7A36-D177-C096A0856CB3}"/>
              </a:ext>
            </a:extLst>
          </p:cNvPr>
          <p:cNvSpPr>
            <a:spLocks noGrp="1"/>
          </p:cNvSpPr>
          <p:nvPr>
            <p:ph type="sldNum" sz="quarter" idx="12"/>
          </p:nvPr>
        </p:nvSpPr>
        <p:spPr/>
        <p:txBody>
          <a:bodyPr/>
          <a:lstStyle/>
          <a:p>
            <a:fld id="{510C30BF-88EC-4760-891D-12DB591D739F}" type="slidenum">
              <a:rPr lang="en-IN" smtClean="0"/>
              <a:t>‹#›</a:t>
            </a:fld>
            <a:endParaRPr lang="en-IN"/>
          </a:p>
        </p:txBody>
      </p:sp>
    </p:spTree>
    <p:extLst>
      <p:ext uri="{BB962C8B-B14F-4D97-AF65-F5344CB8AC3E}">
        <p14:creationId xmlns:p14="http://schemas.microsoft.com/office/powerpoint/2010/main" val="342132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9B66-5498-9432-5561-291FB2A598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604851-425B-EE6D-78F9-88B74CF03087}"/>
              </a:ext>
            </a:extLst>
          </p:cNvPr>
          <p:cNvSpPr>
            <a:spLocks noGrp="1"/>
          </p:cNvSpPr>
          <p:nvPr>
            <p:ph type="dt" sz="half" idx="10"/>
          </p:nvPr>
        </p:nvSpPr>
        <p:spPr/>
        <p:txBody>
          <a:bodyPr/>
          <a:lstStyle/>
          <a:p>
            <a:fld id="{90F7C7BF-4510-4684-B270-4A687AF73EAE}" type="datetimeFigureOut">
              <a:rPr lang="en-IN" smtClean="0"/>
              <a:t>13-07-2024</a:t>
            </a:fld>
            <a:endParaRPr lang="en-IN"/>
          </a:p>
        </p:txBody>
      </p:sp>
      <p:sp>
        <p:nvSpPr>
          <p:cNvPr id="4" name="Footer Placeholder 3">
            <a:extLst>
              <a:ext uri="{FF2B5EF4-FFF2-40B4-BE49-F238E27FC236}">
                <a16:creationId xmlns:a16="http://schemas.microsoft.com/office/drawing/2014/main" id="{D4969E58-3C56-BCC1-57F2-AD10733258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E8CA55-9C41-4DF7-082A-0903C225C8D9}"/>
              </a:ext>
            </a:extLst>
          </p:cNvPr>
          <p:cNvSpPr>
            <a:spLocks noGrp="1"/>
          </p:cNvSpPr>
          <p:nvPr>
            <p:ph type="sldNum" sz="quarter" idx="12"/>
          </p:nvPr>
        </p:nvSpPr>
        <p:spPr/>
        <p:txBody>
          <a:bodyPr/>
          <a:lstStyle/>
          <a:p>
            <a:fld id="{510C30BF-88EC-4760-891D-12DB591D739F}" type="slidenum">
              <a:rPr lang="en-IN" smtClean="0"/>
              <a:t>‹#›</a:t>
            </a:fld>
            <a:endParaRPr lang="en-IN"/>
          </a:p>
        </p:txBody>
      </p:sp>
    </p:spTree>
    <p:extLst>
      <p:ext uri="{BB962C8B-B14F-4D97-AF65-F5344CB8AC3E}">
        <p14:creationId xmlns:p14="http://schemas.microsoft.com/office/powerpoint/2010/main" val="189120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6A902-5E46-4E84-684A-AF003127BF69}"/>
              </a:ext>
            </a:extLst>
          </p:cNvPr>
          <p:cNvSpPr>
            <a:spLocks noGrp="1"/>
          </p:cNvSpPr>
          <p:nvPr>
            <p:ph type="dt" sz="half" idx="10"/>
          </p:nvPr>
        </p:nvSpPr>
        <p:spPr/>
        <p:txBody>
          <a:bodyPr/>
          <a:lstStyle/>
          <a:p>
            <a:fld id="{90F7C7BF-4510-4684-B270-4A687AF73EAE}" type="datetimeFigureOut">
              <a:rPr lang="en-IN" smtClean="0"/>
              <a:t>13-07-2024</a:t>
            </a:fld>
            <a:endParaRPr lang="en-IN"/>
          </a:p>
        </p:txBody>
      </p:sp>
      <p:sp>
        <p:nvSpPr>
          <p:cNvPr id="3" name="Footer Placeholder 2">
            <a:extLst>
              <a:ext uri="{FF2B5EF4-FFF2-40B4-BE49-F238E27FC236}">
                <a16:creationId xmlns:a16="http://schemas.microsoft.com/office/drawing/2014/main" id="{CAF10B8F-A7D5-5D9B-B7D9-BA3CA58AD7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BB94D8-B953-C880-CEDA-071A522BC253}"/>
              </a:ext>
            </a:extLst>
          </p:cNvPr>
          <p:cNvSpPr>
            <a:spLocks noGrp="1"/>
          </p:cNvSpPr>
          <p:nvPr>
            <p:ph type="sldNum" sz="quarter" idx="12"/>
          </p:nvPr>
        </p:nvSpPr>
        <p:spPr/>
        <p:txBody>
          <a:bodyPr/>
          <a:lstStyle/>
          <a:p>
            <a:fld id="{510C30BF-88EC-4760-891D-12DB591D739F}" type="slidenum">
              <a:rPr lang="en-IN" smtClean="0"/>
              <a:t>‹#›</a:t>
            </a:fld>
            <a:endParaRPr lang="en-IN"/>
          </a:p>
        </p:txBody>
      </p:sp>
    </p:spTree>
    <p:extLst>
      <p:ext uri="{BB962C8B-B14F-4D97-AF65-F5344CB8AC3E}">
        <p14:creationId xmlns:p14="http://schemas.microsoft.com/office/powerpoint/2010/main" val="99239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7C2D3-6F87-87A2-59AE-04C13E10CF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8A7122-198A-E3E5-3F8E-68B9849ADA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9F3B54-CF74-4583-72EC-C74C53CBA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DD30B-86F3-F25D-1B2C-21BBC790AEE8}"/>
              </a:ext>
            </a:extLst>
          </p:cNvPr>
          <p:cNvSpPr>
            <a:spLocks noGrp="1"/>
          </p:cNvSpPr>
          <p:nvPr>
            <p:ph type="dt" sz="half" idx="10"/>
          </p:nvPr>
        </p:nvSpPr>
        <p:spPr/>
        <p:txBody>
          <a:bodyPr/>
          <a:lstStyle/>
          <a:p>
            <a:fld id="{90F7C7BF-4510-4684-B270-4A687AF73EAE}" type="datetimeFigureOut">
              <a:rPr lang="en-IN" smtClean="0"/>
              <a:t>13-07-2024</a:t>
            </a:fld>
            <a:endParaRPr lang="en-IN"/>
          </a:p>
        </p:txBody>
      </p:sp>
      <p:sp>
        <p:nvSpPr>
          <p:cNvPr id="6" name="Footer Placeholder 5">
            <a:extLst>
              <a:ext uri="{FF2B5EF4-FFF2-40B4-BE49-F238E27FC236}">
                <a16:creationId xmlns:a16="http://schemas.microsoft.com/office/drawing/2014/main" id="{675A2754-2512-200D-BAC8-B2D563A6E5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82F7DE-4B88-3126-714A-69A418AAB4B2}"/>
              </a:ext>
            </a:extLst>
          </p:cNvPr>
          <p:cNvSpPr>
            <a:spLocks noGrp="1"/>
          </p:cNvSpPr>
          <p:nvPr>
            <p:ph type="sldNum" sz="quarter" idx="12"/>
          </p:nvPr>
        </p:nvSpPr>
        <p:spPr/>
        <p:txBody>
          <a:bodyPr/>
          <a:lstStyle/>
          <a:p>
            <a:fld id="{510C30BF-88EC-4760-891D-12DB591D739F}" type="slidenum">
              <a:rPr lang="en-IN" smtClean="0"/>
              <a:t>‹#›</a:t>
            </a:fld>
            <a:endParaRPr lang="en-IN"/>
          </a:p>
        </p:txBody>
      </p:sp>
    </p:spTree>
    <p:extLst>
      <p:ext uri="{BB962C8B-B14F-4D97-AF65-F5344CB8AC3E}">
        <p14:creationId xmlns:p14="http://schemas.microsoft.com/office/powerpoint/2010/main" val="222896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8A77-5729-BDD0-B172-75360F4C89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87BCE5-7609-0055-522B-C26131EFCB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CAB935-27DA-E19A-C8EA-D6D5E44D4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DDD29-6DDD-150E-EC7F-0D844CD5E20C}"/>
              </a:ext>
            </a:extLst>
          </p:cNvPr>
          <p:cNvSpPr>
            <a:spLocks noGrp="1"/>
          </p:cNvSpPr>
          <p:nvPr>
            <p:ph type="dt" sz="half" idx="10"/>
          </p:nvPr>
        </p:nvSpPr>
        <p:spPr/>
        <p:txBody>
          <a:bodyPr/>
          <a:lstStyle/>
          <a:p>
            <a:fld id="{90F7C7BF-4510-4684-B270-4A687AF73EAE}" type="datetimeFigureOut">
              <a:rPr lang="en-IN" smtClean="0"/>
              <a:t>13-07-2024</a:t>
            </a:fld>
            <a:endParaRPr lang="en-IN"/>
          </a:p>
        </p:txBody>
      </p:sp>
      <p:sp>
        <p:nvSpPr>
          <p:cNvPr id="6" name="Footer Placeholder 5">
            <a:extLst>
              <a:ext uri="{FF2B5EF4-FFF2-40B4-BE49-F238E27FC236}">
                <a16:creationId xmlns:a16="http://schemas.microsoft.com/office/drawing/2014/main" id="{C519F86A-F867-B94B-B979-C780D68767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7B902A-0BF3-8125-44DC-655F23F7136C}"/>
              </a:ext>
            </a:extLst>
          </p:cNvPr>
          <p:cNvSpPr>
            <a:spLocks noGrp="1"/>
          </p:cNvSpPr>
          <p:nvPr>
            <p:ph type="sldNum" sz="quarter" idx="12"/>
          </p:nvPr>
        </p:nvSpPr>
        <p:spPr/>
        <p:txBody>
          <a:bodyPr/>
          <a:lstStyle/>
          <a:p>
            <a:fld id="{510C30BF-88EC-4760-891D-12DB591D739F}" type="slidenum">
              <a:rPr lang="en-IN" smtClean="0"/>
              <a:t>‹#›</a:t>
            </a:fld>
            <a:endParaRPr lang="en-IN"/>
          </a:p>
        </p:txBody>
      </p:sp>
    </p:spTree>
    <p:extLst>
      <p:ext uri="{BB962C8B-B14F-4D97-AF65-F5344CB8AC3E}">
        <p14:creationId xmlns:p14="http://schemas.microsoft.com/office/powerpoint/2010/main" val="1966517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ECEB6-B305-008F-3BB6-9CC5EC8892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F1C873-28DA-C952-25AB-D6EBA890F7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E8715F-3CCF-4ACA-E32D-518DC92F0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F7C7BF-4510-4684-B270-4A687AF73EAE}" type="datetimeFigureOut">
              <a:rPr lang="en-IN" smtClean="0"/>
              <a:t>13-07-2024</a:t>
            </a:fld>
            <a:endParaRPr lang="en-IN"/>
          </a:p>
        </p:txBody>
      </p:sp>
      <p:sp>
        <p:nvSpPr>
          <p:cNvPr id="5" name="Footer Placeholder 4">
            <a:extLst>
              <a:ext uri="{FF2B5EF4-FFF2-40B4-BE49-F238E27FC236}">
                <a16:creationId xmlns:a16="http://schemas.microsoft.com/office/drawing/2014/main" id="{8C323ACE-D16C-E589-43EC-DAEA2516C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0000265-8300-0B63-2AE8-8F7A5F2C39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0C30BF-88EC-4760-891D-12DB591D739F}" type="slidenum">
              <a:rPr lang="en-IN" smtClean="0"/>
              <a:t>‹#›</a:t>
            </a:fld>
            <a:endParaRPr lang="en-IN"/>
          </a:p>
        </p:txBody>
      </p:sp>
    </p:spTree>
    <p:extLst>
      <p:ext uri="{BB962C8B-B14F-4D97-AF65-F5344CB8AC3E}">
        <p14:creationId xmlns:p14="http://schemas.microsoft.com/office/powerpoint/2010/main" val="238309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6">
            <a:extLst>
              <a:ext uri="{FF2B5EF4-FFF2-40B4-BE49-F238E27FC236}">
                <a16:creationId xmlns:a16="http://schemas.microsoft.com/office/drawing/2014/main" id="{AEBE6A0A-B0FA-F01C-1368-BFCD0AC0060A}"/>
              </a:ext>
            </a:extLst>
          </p:cNvPr>
          <p:cNvSpPr>
            <a:spLocks noGrp="1"/>
          </p:cNvSpPr>
          <p:nvPr>
            <p:ph type="subTitle" idx="1"/>
          </p:nvPr>
        </p:nvSpPr>
        <p:spPr>
          <a:xfrm>
            <a:off x="6750995" y="5573949"/>
            <a:ext cx="4294325" cy="962309"/>
          </a:xfrm>
        </p:spPr>
        <p:txBody>
          <a:bodyPr anchor="b">
            <a:normAutofit/>
          </a:bodyPr>
          <a:lstStyle/>
          <a:p>
            <a:pPr algn="r"/>
            <a:r>
              <a:rPr lang="en-US" sz="3200" dirty="0"/>
              <a:t>~ </a:t>
            </a:r>
            <a:r>
              <a:rPr lang="en-US" sz="3200" dirty="0" err="1"/>
              <a:t>Joewin</a:t>
            </a:r>
            <a:r>
              <a:rPr lang="en-US" sz="3200" dirty="0"/>
              <a:t> Francis N</a:t>
            </a:r>
            <a:endParaRPr lang="en-IN" sz="3200" dirty="0"/>
          </a:p>
        </p:txBody>
      </p:sp>
      <p:pic>
        <p:nvPicPr>
          <p:cNvPr id="9" name="Picture 8" descr="A close up of a logo&#10;&#10;Description automatically generated">
            <a:extLst>
              <a:ext uri="{FF2B5EF4-FFF2-40B4-BE49-F238E27FC236}">
                <a16:creationId xmlns:a16="http://schemas.microsoft.com/office/drawing/2014/main" id="{A5F6B906-6B96-9C0D-6C0E-31456213F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769" y="922985"/>
            <a:ext cx="7732313" cy="5012029"/>
          </a:xfrm>
          <a:prstGeom prst="rect">
            <a:avLst/>
          </a:prstGeom>
        </p:spPr>
      </p:pic>
    </p:spTree>
    <p:extLst>
      <p:ext uri="{BB962C8B-B14F-4D97-AF65-F5344CB8AC3E}">
        <p14:creationId xmlns:p14="http://schemas.microsoft.com/office/powerpoint/2010/main" val="293547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D3B6-C644-ED4C-5053-842BF805D216}"/>
              </a:ext>
            </a:extLst>
          </p:cNvPr>
          <p:cNvSpPr>
            <a:spLocks noGrp="1"/>
          </p:cNvSpPr>
          <p:nvPr>
            <p:ph type="title"/>
          </p:nvPr>
        </p:nvSpPr>
        <p:spPr/>
        <p:txBody>
          <a:bodyPr/>
          <a:lstStyle/>
          <a:p>
            <a:r>
              <a:rPr lang="en-US" dirty="0"/>
              <a:t>Problem Statement 15</a:t>
            </a:r>
            <a:endParaRPr lang="en-IN" dirty="0"/>
          </a:p>
        </p:txBody>
      </p:sp>
      <p:graphicFrame>
        <p:nvGraphicFramePr>
          <p:cNvPr id="5" name="Content Placeholder 2">
            <a:extLst>
              <a:ext uri="{FF2B5EF4-FFF2-40B4-BE49-F238E27FC236}">
                <a16:creationId xmlns:a16="http://schemas.microsoft.com/office/drawing/2014/main" id="{5E4746F5-3DCC-6FE9-D2E9-B200B5C01D1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303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79771-F3D7-F7DD-D511-5F6B900968AC}"/>
              </a:ext>
            </a:extLst>
          </p:cNvPr>
          <p:cNvSpPr>
            <a:spLocks noGrp="1"/>
          </p:cNvSpPr>
          <p:nvPr>
            <p:ph type="title"/>
          </p:nvPr>
        </p:nvSpPr>
        <p:spPr>
          <a:xfrm>
            <a:off x="1043631" y="809898"/>
            <a:ext cx="9942716" cy="1554480"/>
          </a:xfrm>
        </p:spPr>
        <p:txBody>
          <a:bodyPr anchor="ctr">
            <a:normAutofit/>
          </a:bodyPr>
          <a:lstStyle/>
          <a:p>
            <a:r>
              <a:rPr lang="en-US" sz="4800"/>
              <a:t>Proposed Solution</a:t>
            </a:r>
            <a:endParaRPr lang="en-IN" sz="4800"/>
          </a:p>
        </p:txBody>
      </p:sp>
      <p:sp>
        <p:nvSpPr>
          <p:cNvPr id="3" name="Content Placeholder 2">
            <a:extLst>
              <a:ext uri="{FF2B5EF4-FFF2-40B4-BE49-F238E27FC236}">
                <a16:creationId xmlns:a16="http://schemas.microsoft.com/office/drawing/2014/main" id="{6CCBE9D9-0D7C-01F6-DD01-40521CB59D04}"/>
              </a:ext>
            </a:extLst>
          </p:cNvPr>
          <p:cNvSpPr>
            <a:spLocks noGrp="1"/>
          </p:cNvSpPr>
          <p:nvPr>
            <p:ph idx="1"/>
          </p:nvPr>
        </p:nvSpPr>
        <p:spPr>
          <a:xfrm>
            <a:off x="1045028" y="3017522"/>
            <a:ext cx="9941319" cy="3124658"/>
          </a:xfrm>
        </p:spPr>
        <p:txBody>
          <a:bodyPr anchor="ctr">
            <a:normAutofit lnSpcReduction="10000"/>
          </a:bodyPr>
          <a:lstStyle/>
          <a:p>
            <a:pPr marL="0" indent="0">
              <a:buNone/>
            </a:pPr>
            <a:r>
              <a:rPr lang="en-US" sz="2200" dirty="0"/>
              <a:t>A data encryption tool, </a:t>
            </a:r>
            <a:r>
              <a:rPr lang="en-US" sz="2200" dirty="0" err="1"/>
              <a:t>IntelliCrypt</a:t>
            </a:r>
            <a:r>
              <a:rPr lang="en-US" sz="2200" dirty="0"/>
              <a:t>,  which prioritizes confidentiality above all which makes it the ideal choice to protect data that is highly sensitive in nature. It follows a zero-knowledge model, keeping the encryption information separate from the files. This is achieved by separating the authentication element, which follows the “Challenge Handshake </a:t>
            </a:r>
            <a:r>
              <a:rPr lang="en-US" sz="2200" dirty="0" err="1"/>
              <a:t>Authenication</a:t>
            </a:r>
            <a:r>
              <a:rPr lang="en-US" sz="2200" dirty="0"/>
              <a:t> Protocol”,  from the rest of the functionality. The tool achieves a high level of confidentiality by implementing a "scorched-earth” defense mechanism that causes the encrypted data to self-destruct if tampering is detected. This design choice also enables the encrypted files to serve as a honeypot since the loss of data would indicate tampering or an attempt to bypass authentication. Additionally, the tool also helps users encrypt entire storage devices like USBs using the Linux Unified Key System (LUKS).</a:t>
            </a:r>
            <a:endParaRPr lang="en-IN" sz="2200" dirty="0"/>
          </a:p>
        </p:txBody>
      </p:sp>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82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87A65-2EAB-93D6-DA68-2C7360F3F654}"/>
              </a:ext>
            </a:extLst>
          </p:cNvPr>
          <p:cNvSpPr>
            <a:spLocks noGrp="1"/>
          </p:cNvSpPr>
          <p:nvPr>
            <p:ph type="title"/>
          </p:nvPr>
        </p:nvSpPr>
        <p:spPr>
          <a:xfrm>
            <a:off x="841248" y="256032"/>
            <a:ext cx="10506456" cy="1014984"/>
          </a:xfrm>
        </p:spPr>
        <p:txBody>
          <a:bodyPr anchor="b">
            <a:normAutofit/>
          </a:bodyPr>
          <a:lstStyle/>
          <a:p>
            <a:r>
              <a:rPr lang="en-US"/>
              <a:t>Features of IntelliCrypt</a:t>
            </a:r>
            <a:endParaRPr lang="en-IN" dirty="0"/>
          </a:p>
        </p:txBody>
      </p:sp>
      <p:sp>
        <p:nvSpPr>
          <p:cNvPr id="16"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9" name="Content Placeholder 2">
            <a:extLst>
              <a:ext uri="{FF2B5EF4-FFF2-40B4-BE49-F238E27FC236}">
                <a16:creationId xmlns:a16="http://schemas.microsoft.com/office/drawing/2014/main" id="{DF34E493-8704-E66F-E969-7682605C6B97}"/>
              </a:ext>
            </a:extLst>
          </p:cNvPr>
          <p:cNvGraphicFramePr>
            <a:graphicFrameLocks noGrp="1"/>
          </p:cNvGraphicFramePr>
          <p:nvPr>
            <p:ph idx="1"/>
            <p:extLst>
              <p:ext uri="{D42A27DB-BD31-4B8C-83A1-F6EECF244321}">
                <p14:modId xmlns:p14="http://schemas.microsoft.com/office/powerpoint/2010/main" val="205646940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486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90E5CF-2F30-D29D-404C-0DA443D9D20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Process Flow</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59F1475C-21B5-D5BD-C2BF-64D4DA4A3A21}"/>
              </a:ext>
            </a:extLst>
          </p:cNvPr>
          <p:cNvGraphicFramePr>
            <a:graphicFrameLocks noGrp="1"/>
          </p:cNvGraphicFramePr>
          <p:nvPr>
            <p:ph idx="1"/>
            <p:extLst>
              <p:ext uri="{D42A27DB-BD31-4B8C-83A1-F6EECF244321}">
                <p14:modId xmlns:p14="http://schemas.microsoft.com/office/powerpoint/2010/main" val="363914501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975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C7623-E5E8-E47C-56E9-1B32F54BF0B1}"/>
              </a:ext>
            </a:extLst>
          </p:cNvPr>
          <p:cNvSpPr>
            <a:spLocks noGrp="1"/>
          </p:cNvSpPr>
          <p:nvPr>
            <p:ph type="title"/>
          </p:nvPr>
        </p:nvSpPr>
        <p:spPr>
          <a:xfrm>
            <a:off x="1113810" y="2960716"/>
            <a:ext cx="4036334" cy="2387600"/>
          </a:xfrm>
        </p:spPr>
        <p:txBody>
          <a:bodyPr vert="horz" lIns="91440" tIns="45720" rIns="91440" bIns="45720" rtlCol="0" anchor="t">
            <a:normAutofit/>
          </a:bodyPr>
          <a:lstStyle/>
          <a:p>
            <a:pPr algn="ctr"/>
            <a:r>
              <a:rPr lang="en-US" sz="5400" kern="1200" dirty="0">
                <a:solidFill>
                  <a:schemeClr val="tx1"/>
                </a:solidFill>
                <a:latin typeface="+mj-lt"/>
                <a:ea typeface="+mj-ea"/>
                <a:cs typeface="+mj-cs"/>
              </a:rPr>
              <a:t>Architecture Diagram</a:t>
            </a:r>
          </a:p>
        </p:txBody>
      </p:sp>
      <p:grpSp>
        <p:nvGrpSpPr>
          <p:cNvPr id="23" name="Group 2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FC0266E6-F6E3-3FFF-F219-485E7A872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0266" y="1788983"/>
            <a:ext cx="5856068" cy="3279398"/>
          </a:xfrm>
          <a:prstGeom prst="rect">
            <a:avLst/>
          </a:prstGeom>
        </p:spPr>
      </p:pic>
    </p:spTree>
    <p:extLst>
      <p:ext uri="{BB962C8B-B14F-4D97-AF65-F5344CB8AC3E}">
        <p14:creationId xmlns:p14="http://schemas.microsoft.com/office/powerpoint/2010/main" val="2324058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0205BF-541F-DE48-1B76-BA81F9AEDEA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Technologies used</a:t>
            </a:r>
            <a:endParaRPr lang="en-IN" sz="4000">
              <a:solidFill>
                <a:srgbClr val="FFFFFF"/>
              </a:solidFill>
            </a:endParaRPr>
          </a:p>
        </p:txBody>
      </p:sp>
      <p:sp>
        <p:nvSpPr>
          <p:cNvPr id="10" name="Content Placeholder 9">
            <a:extLst>
              <a:ext uri="{FF2B5EF4-FFF2-40B4-BE49-F238E27FC236}">
                <a16:creationId xmlns:a16="http://schemas.microsoft.com/office/drawing/2014/main" id="{36583366-7105-73A9-620C-EA6A86358EA3}"/>
              </a:ext>
            </a:extLst>
          </p:cNvPr>
          <p:cNvSpPr>
            <a:spLocks noGrp="1"/>
          </p:cNvSpPr>
          <p:nvPr>
            <p:ph idx="1"/>
          </p:nvPr>
        </p:nvSpPr>
        <p:spPr/>
        <p:txBody>
          <a:bodyPr/>
          <a:lstStyle/>
          <a:p>
            <a:pPr marL="0" indent="0">
              <a:buNone/>
            </a:pPr>
            <a:r>
              <a:rPr lang="en-US" dirty="0"/>
              <a:t> </a:t>
            </a:r>
            <a:endParaRPr lang="en-IN" dirty="0"/>
          </a:p>
        </p:txBody>
      </p:sp>
      <p:graphicFrame>
        <p:nvGraphicFramePr>
          <p:cNvPr id="12" name="Content Placeholder 2">
            <a:extLst>
              <a:ext uri="{FF2B5EF4-FFF2-40B4-BE49-F238E27FC236}">
                <a16:creationId xmlns:a16="http://schemas.microsoft.com/office/drawing/2014/main" id="{4501EA45-3AE4-D45F-D0E4-134770DB2844}"/>
              </a:ext>
            </a:extLst>
          </p:cNvPr>
          <p:cNvGraphicFramePr>
            <a:graphicFrameLocks/>
          </p:cNvGraphicFramePr>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899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4CCDF-7793-42FF-C5D5-A896D43F5FDC}"/>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Team Members and Contributions</a:t>
            </a:r>
          </a:p>
        </p:txBody>
      </p:sp>
      <p:sp>
        <p:nvSpPr>
          <p:cNvPr id="3" name="Content Placeholder 2">
            <a:extLst>
              <a:ext uri="{FF2B5EF4-FFF2-40B4-BE49-F238E27FC236}">
                <a16:creationId xmlns:a16="http://schemas.microsoft.com/office/drawing/2014/main" id="{57AEE4FB-1CB5-86D8-3CF5-75FE5959E973}"/>
              </a:ext>
            </a:extLst>
          </p:cNvPr>
          <p:cNvSpPr>
            <a:spLocks noGrp="1"/>
          </p:cNvSpPr>
          <p:nvPr>
            <p:ph idx="1"/>
          </p:nvPr>
        </p:nvSpPr>
        <p:spPr>
          <a:xfrm>
            <a:off x="1524000" y="5514052"/>
            <a:ext cx="9144000" cy="651910"/>
          </a:xfrm>
        </p:spPr>
        <p:txBody>
          <a:bodyPr vert="horz" lIns="91440" tIns="45720" rIns="91440" bIns="45720" rtlCol="0" anchor="ctr">
            <a:normAutofit/>
          </a:bodyPr>
          <a:lstStyle/>
          <a:p>
            <a:pPr marL="0" indent="0" algn="ctr">
              <a:buNone/>
            </a:pPr>
            <a:r>
              <a:rPr lang="en-US" sz="2400" kern="1200">
                <a:solidFill>
                  <a:schemeClr val="tx1"/>
                </a:solidFill>
                <a:latin typeface="+mn-lt"/>
                <a:ea typeface="+mn-ea"/>
                <a:cs typeface="+mn-cs"/>
              </a:rPr>
              <a:t>Joewin Francis N: Everything</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89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C65E0B-E44E-B263-848A-075B3077F455}"/>
              </a:ext>
            </a:extLst>
          </p:cNvPr>
          <p:cNvSpPr>
            <a:spLocks noGrp="1"/>
          </p:cNvSpPr>
          <p:nvPr>
            <p:ph type="title"/>
          </p:nvPr>
        </p:nvSpPr>
        <p:spPr>
          <a:xfrm>
            <a:off x="1043631" y="809898"/>
            <a:ext cx="9942716" cy="1554480"/>
          </a:xfrm>
        </p:spPr>
        <p:txBody>
          <a:bodyPr anchor="ctr">
            <a:normAutofit/>
          </a:bodyPr>
          <a:lstStyle/>
          <a:p>
            <a:r>
              <a:rPr lang="en-US" sz="4800" dirty="0"/>
              <a:t>Conclusion</a:t>
            </a:r>
            <a:endParaRPr lang="en-IN" sz="4800" dirty="0"/>
          </a:p>
        </p:txBody>
      </p:sp>
      <p:sp>
        <p:nvSpPr>
          <p:cNvPr id="3" name="Content Placeholder 2">
            <a:extLst>
              <a:ext uri="{FF2B5EF4-FFF2-40B4-BE49-F238E27FC236}">
                <a16:creationId xmlns:a16="http://schemas.microsoft.com/office/drawing/2014/main" id="{750A192D-E1C8-9E0B-085C-58D7B769FA48}"/>
              </a:ext>
            </a:extLst>
          </p:cNvPr>
          <p:cNvSpPr>
            <a:spLocks noGrp="1"/>
          </p:cNvSpPr>
          <p:nvPr>
            <p:ph idx="1"/>
          </p:nvPr>
        </p:nvSpPr>
        <p:spPr>
          <a:xfrm>
            <a:off x="1045028" y="3017522"/>
            <a:ext cx="9941319" cy="3124658"/>
          </a:xfrm>
        </p:spPr>
        <p:txBody>
          <a:bodyPr anchor="ctr">
            <a:normAutofit/>
          </a:bodyPr>
          <a:lstStyle/>
          <a:p>
            <a:pPr marL="0" indent="0">
              <a:buNone/>
            </a:pPr>
            <a:r>
              <a:rPr lang="en-US" sz="1500" dirty="0"/>
              <a:t>In essence, </a:t>
            </a:r>
            <a:r>
              <a:rPr lang="en-US" sz="1500" dirty="0" err="1"/>
              <a:t>IntelliCrypt</a:t>
            </a:r>
            <a:r>
              <a:rPr lang="en-US" sz="1500" dirty="0"/>
              <a:t> is a data security tool built with the primary focus of keeping your data confidential. It leverages advanced encryption methods to scramble your files, making them unreadable without the proper key. Some if its key </a:t>
            </a:r>
            <a:r>
              <a:rPr lang="en-US" sz="1500"/>
              <a:t>features include:</a:t>
            </a:r>
            <a:endParaRPr lang="en-US" sz="1500" dirty="0"/>
          </a:p>
          <a:p>
            <a:r>
              <a:rPr lang="en-US" sz="1500" dirty="0"/>
              <a:t> High Security</a:t>
            </a:r>
          </a:p>
          <a:p>
            <a:r>
              <a:rPr lang="en-US" sz="1500" dirty="0"/>
              <a:t>Zero-Knowledge Encryption</a:t>
            </a:r>
          </a:p>
          <a:p>
            <a:r>
              <a:rPr lang="en-US" sz="1500" dirty="0"/>
              <a:t>Fort Knox Defense using the Scorched-Earth protocol</a:t>
            </a:r>
          </a:p>
          <a:p>
            <a:r>
              <a:rPr lang="en-US" sz="1500" dirty="0"/>
              <a:t>Honeypot Potential</a:t>
            </a:r>
          </a:p>
          <a:p>
            <a:r>
              <a:rPr lang="en-US" sz="1500" dirty="0"/>
              <a:t>Drive Encryption</a:t>
            </a:r>
          </a:p>
          <a:p>
            <a:pPr marL="0" indent="0">
              <a:buNone/>
            </a:pPr>
            <a:r>
              <a:rPr lang="en-US" sz="1500" dirty="0"/>
              <a:t>Overall, </a:t>
            </a:r>
            <a:r>
              <a:rPr lang="en-US" sz="1500" dirty="0" err="1"/>
              <a:t>IntelliCrypt</a:t>
            </a:r>
            <a:r>
              <a:rPr lang="en-US" sz="1500" dirty="0"/>
              <a:t> offers a robust approach to data encryption, aiming to keep your information confidential and secure.</a:t>
            </a:r>
            <a:endParaRPr lang="en-IN" sz="1500" dirty="0"/>
          </a:p>
        </p:txBody>
      </p:sp>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798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489</TotalTime>
  <Words>642</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PowerPoint Presentation</vt:lpstr>
      <vt:lpstr>Problem Statement 15</vt:lpstr>
      <vt:lpstr>Proposed Solution</vt:lpstr>
      <vt:lpstr>Features of IntelliCrypt</vt:lpstr>
      <vt:lpstr>Process Flow</vt:lpstr>
      <vt:lpstr>Architecture Diagram</vt:lpstr>
      <vt:lpstr>Technologies used</vt:lpstr>
      <vt:lpstr>Team Members and Contributions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JOEWIN FRANCIS N-(App. No121019522)</dc:creator>
  <cp:lastModifiedBy>JOEWIN FRANCIS N-(App. No121019522)</cp:lastModifiedBy>
  <cp:revision>9</cp:revision>
  <dcterms:created xsi:type="dcterms:W3CDTF">2024-07-09T10:12:31Z</dcterms:created>
  <dcterms:modified xsi:type="dcterms:W3CDTF">2024-07-13T19:34:50Z</dcterms:modified>
</cp:coreProperties>
</file>