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E861-E363-4FFC-9153-E6F3FB2C3076}" type="datetimeFigureOut">
              <a:rPr lang="es-PE" smtClean="0"/>
              <a:t>04/09/2018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2357-D467-4A1A-8991-744FAB0B01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541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E861-E363-4FFC-9153-E6F3FB2C3076}" type="datetimeFigureOut">
              <a:rPr lang="es-PE" smtClean="0"/>
              <a:t>04/09/2018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2357-D467-4A1A-8991-744FAB0B01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199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E861-E363-4FFC-9153-E6F3FB2C3076}" type="datetimeFigureOut">
              <a:rPr lang="es-PE" smtClean="0"/>
              <a:t>04/09/2018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2357-D467-4A1A-8991-744FAB0B01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401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E861-E363-4FFC-9153-E6F3FB2C3076}" type="datetimeFigureOut">
              <a:rPr lang="es-PE" smtClean="0"/>
              <a:t>04/09/2018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2357-D467-4A1A-8991-744FAB0B01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49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E861-E363-4FFC-9153-E6F3FB2C3076}" type="datetimeFigureOut">
              <a:rPr lang="es-PE" smtClean="0"/>
              <a:t>04/09/2018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2357-D467-4A1A-8991-744FAB0B01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794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E861-E363-4FFC-9153-E6F3FB2C3076}" type="datetimeFigureOut">
              <a:rPr lang="es-PE" smtClean="0"/>
              <a:t>04/09/2018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2357-D467-4A1A-8991-744FAB0B01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800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E861-E363-4FFC-9153-E6F3FB2C3076}" type="datetimeFigureOut">
              <a:rPr lang="es-PE" smtClean="0"/>
              <a:t>04/09/2018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2357-D467-4A1A-8991-744FAB0B01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905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E861-E363-4FFC-9153-E6F3FB2C3076}" type="datetimeFigureOut">
              <a:rPr lang="es-PE" smtClean="0"/>
              <a:t>04/09/2018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2357-D467-4A1A-8991-744FAB0B01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97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E861-E363-4FFC-9153-E6F3FB2C3076}" type="datetimeFigureOut">
              <a:rPr lang="es-PE" smtClean="0"/>
              <a:t>04/09/2018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2357-D467-4A1A-8991-744FAB0B01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55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E861-E363-4FFC-9153-E6F3FB2C3076}" type="datetimeFigureOut">
              <a:rPr lang="es-PE" smtClean="0"/>
              <a:t>04/09/2018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2357-D467-4A1A-8991-744FAB0B01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117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E861-E363-4FFC-9153-E6F3FB2C3076}" type="datetimeFigureOut">
              <a:rPr lang="es-PE" smtClean="0"/>
              <a:t>04/09/2018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B2357-D467-4A1A-8991-744FAB0B01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162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6E861-E363-4FFC-9153-E6F3FB2C3076}" type="datetimeFigureOut">
              <a:rPr lang="es-PE" smtClean="0"/>
              <a:t>04/09/2018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2357-D467-4A1A-8991-744FAB0B01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484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44" y="2371352"/>
            <a:ext cx="4089689" cy="20027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4" r="4731" b="6397"/>
          <a:stretch/>
        </p:blipFill>
        <p:spPr>
          <a:xfrm>
            <a:off x="4333833" y="2371352"/>
            <a:ext cx="3906983" cy="236912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" r="4742"/>
          <a:stretch/>
        </p:blipFill>
        <p:spPr>
          <a:xfrm>
            <a:off x="244144" y="4555320"/>
            <a:ext cx="4089688" cy="200279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" t="21041" r="3204" b="5869"/>
          <a:stretch/>
        </p:blipFill>
        <p:spPr>
          <a:xfrm>
            <a:off x="4510026" y="4740479"/>
            <a:ext cx="4089688" cy="209244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9432" y="4067705"/>
            <a:ext cx="4171332" cy="276522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4"/>
          <a:stretch/>
        </p:blipFill>
        <p:spPr>
          <a:xfrm>
            <a:off x="4428382" y="0"/>
            <a:ext cx="4252975" cy="2308166"/>
          </a:xfrm>
          <a:prstGeom prst="rect">
            <a:avLst/>
          </a:prstGeom>
        </p:spPr>
      </p:pic>
      <p:pic>
        <p:nvPicPr>
          <p:cNvPr id="1026" name="Picture 2" descr="https://plusasistencia.com/wp-content/uploads/2017/09/Cableado-Estructurad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44" y="330321"/>
            <a:ext cx="4089688" cy="204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3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4</cp:revision>
  <dcterms:created xsi:type="dcterms:W3CDTF">2018-09-04T21:11:58Z</dcterms:created>
  <dcterms:modified xsi:type="dcterms:W3CDTF">2018-09-04T23:00:07Z</dcterms:modified>
</cp:coreProperties>
</file>