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939963" cy="597535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>
        <p:scale>
          <a:sx n="51" d="100"/>
          <a:sy n="51" d="100"/>
        </p:scale>
        <p:origin x="7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496" y="977911"/>
            <a:ext cx="11204972" cy="2080307"/>
          </a:xfrm>
        </p:spPr>
        <p:txBody>
          <a:bodyPr anchor="b"/>
          <a:lstStyle>
            <a:lvl1pPr algn="ctr">
              <a:defRPr sz="522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496" y="3138443"/>
            <a:ext cx="11204972" cy="1442659"/>
          </a:xfrm>
        </p:spPr>
        <p:txBody>
          <a:bodyPr/>
          <a:lstStyle>
            <a:lvl1pPr marL="0" indent="0" algn="ctr">
              <a:buNone/>
              <a:defRPr sz="2091"/>
            </a:lvl1pPr>
            <a:lvl2pPr marL="398358" indent="0" algn="ctr">
              <a:buNone/>
              <a:defRPr sz="1743"/>
            </a:lvl2pPr>
            <a:lvl3pPr marL="796717" indent="0" algn="ctr">
              <a:buNone/>
              <a:defRPr sz="1568"/>
            </a:lvl3pPr>
            <a:lvl4pPr marL="1195075" indent="0" algn="ctr">
              <a:buNone/>
              <a:defRPr sz="1394"/>
            </a:lvl4pPr>
            <a:lvl5pPr marL="1593433" indent="0" algn="ctr">
              <a:buNone/>
              <a:defRPr sz="1394"/>
            </a:lvl5pPr>
            <a:lvl6pPr marL="1991792" indent="0" algn="ctr">
              <a:buNone/>
              <a:defRPr sz="1394"/>
            </a:lvl6pPr>
            <a:lvl7pPr marL="2390150" indent="0" algn="ctr">
              <a:buNone/>
              <a:defRPr sz="1394"/>
            </a:lvl7pPr>
            <a:lvl8pPr marL="2788509" indent="0" algn="ctr">
              <a:buNone/>
              <a:defRPr sz="1394"/>
            </a:lvl8pPr>
            <a:lvl9pPr marL="3186867" indent="0" algn="ctr">
              <a:buNone/>
              <a:defRPr sz="139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50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09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1411" y="318132"/>
            <a:ext cx="3221430" cy="50638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7122" y="318132"/>
            <a:ext cx="9477539" cy="50638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706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6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41" y="1489689"/>
            <a:ext cx="12885718" cy="2485579"/>
          </a:xfrm>
        </p:spPr>
        <p:txBody>
          <a:bodyPr anchor="b"/>
          <a:lstStyle>
            <a:lvl1pPr>
              <a:defRPr sz="522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341" y="3998783"/>
            <a:ext cx="12885718" cy="1307107"/>
          </a:xfrm>
        </p:spPr>
        <p:txBody>
          <a:bodyPr/>
          <a:lstStyle>
            <a:lvl1pPr marL="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1pPr>
            <a:lvl2pPr marL="398358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717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3pPr>
            <a:lvl4pPr marL="1195075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433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1792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150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850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6867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995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7123" y="1590660"/>
            <a:ext cx="6349484" cy="379130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3356" y="1590660"/>
            <a:ext cx="6349484" cy="379130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244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68" y="318133"/>
            <a:ext cx="12885718" cy="115495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069" y="1464791"/>
            <a:ext cx="6320304" cy="717871"/>
          </a:xfrm>
        </p:spPr>
        <p:txBody>
          <a:bodyPr anchor="b"/>
          <a:lstStyle>
            <a:lvl1pPr marL="0" indent="0">
              <a:buNone/>
              <a:defRPr sz="2091" b="1"/>
            </a:lvl1pPr>
            <a:lvl2pPr marL="398358" indent="0">
              <a:buNone/>
              <a:defRPr sz="1743" b="1"/>
            </a:lvl2pPr>
            <a:lvl3pPr marL="796717" indent="0">
              <a:buNone/>
              <a:defRPr sz="1568" b="1"/>
            </a:lvl3pPr>
            <a:lvl4pPr marL="1195075" indent="0">
              <a:buNone/>
              <a:defRPr sz="1394" b="1"/>
            </a:lvl4pPr>
            <a:lvl5pPr marL="1593433" indent="0">
              <a:buNone/>
              <a:defRPr sz="1394" b="1"/>
            </a:lvl5pPr>
            <a:lvl6pPr marL="1991792" indent="0">
              <a:buNone/>
              <a:defRPr sz="1394" b="1"/>
            </a:lvl6pPr>
            <a:lvl7pPr marL="2390150" indent="0">
              <a:buNone/>
              <a:defRPr sz="1394" b="1"/>
            </a:lvl7pPr>
            <a:lvl8pPr marL="2788509" indent="0">
              <a:buNone/>
              <a:defRPr sz="1394" b="1"/>
            </a:lvl8pPr>
            <a:lvl9pPr marL="3186867" indent="0">
              <a:buNone/>
              <a:defRPr sz="139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9069" y="2182663"/>
            <a:ext cx="6320304" cy="32103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3356" y="1464791"/>
            <a:ext cx="6351430" cy="717871"/>
          </a:xfrm>
        </p:spPr>
        <p:txBody>
          <a:bodyPr anchor="b"/>
          <a:lstStyle>
            <a:lvl1pPr marL="0" indent="0">
              <a:buNone/>
              <a:defRPr sz="2091" b="1"/>
            </a:lvl1pPr>
            <a:lvl2pPr marL="398358" indent="0">
              <a:buNone/>
              <a:defRPr sz="1743" b="1"/>
            </a:lvl2pPr>
            <a:lvl3pPr marL="796717" indent="0">
              <a:buNone/>
              <a:defRPr sz="1568" b="1"/>
            </a:lvl3pPr>
            <a:lvl4pPr marL="1195075" indent="0">
              <a:buNone/>
              <a:defRPr sz="1394" b="1"/>
            </a:lvl4pPr>
            <a:lvl5pPr marL="1593433" indent="0">
              <a:buNone/>
              <a:defRPr sz="1394" b="1"/>
            </a:lvl5pPr>
            <a:lvl6pPr marL="1991792" indent="0">
              <a:buNone/>
              <a:defRPr sz="1394" b="1"/>
            </a:lvl6pPr>
            <a:lvl7pPr marL="2390150" indent="0">
              <a:buNone/>
              <a:defRPr sz="1394" b="1"/>
            </a:lvl7pPr>
            <a:lvl8pPr marL="2788509" indent="0">
              <a:buNone/>
              <a:defRPr sz="1394" b="1"/>
            </a:lvl8pPr>
            <a:lvl9pPr marL="3186867" indent="0">
              <a:buNone/>
              <a:defRPr sz="139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63356" y="2182663"/>
            <a:ext cx="6351430" cy="32103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70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55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58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69" y="398357"/>
            <a:ext cx="4818527" cy="1394248"/>
          </a:xfrm>
        </p:spPr>
        <p:txBody>
          <a:bodyPr anchor="b"/>
          <a:lstStyle>
            <a:lvl1pPr>
              <a:defRPr sz="278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430" y="860340"/>
            <a:ext cx="7563356" cy="4246371"/>
          </a:xfrm>
        </p:spPr>
        <p:txBody>
          <a:bodyPr/>
          <a:lstStyle>
            <a:lvl1pPr>
              <a:defRPr sz="2788"/>
            </a:lvl1pPr>
            <a:lvl2pPr>
              <a:defRPr sz="2440"/>
            </a:lvl2pPr>
            <a:lvl3pPr>
              <a:defRPr sz="2091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069" y="1792605"/>
            <a:ext cx="4818527" cy="3321023"/>
          </a:xfrm>
        </p:spPr>
        <p:txBody>
          <a:bodyPr/>
          <a:lstStyle>
            <a:lvl1pPr marL="0" indent="0">
              <a:buNone/>
              <a:defRPr sz="1394"/>
            </a:lvl1pPr>
            <a:lvl2pPr marL="398358" indent="0">
              <a:buNone/>
              <a:defRPr sz="1220"/>
            </a:lvl2pPr>
            <a:lvl3pPr marL="796717" indent="0">
              <a:buNone/>
              <a:defRPr sz="1046"/>
            </a:lvl3pPr>
            <a:lvl4pPr marL="1195075" indent="0">
              <a:buNone/>
              <a:defRPr sz="871"/>
            </a:lvl4pPr>
            <a:lvl5pPr marL="1593433" indent="0">
              <a:buNone/>
              <a:defRPr sz="871"/>
            </a:lvl5pPr>
            <a:lvl6pPr marL="1991792" indent="0">
              <a:buNone/>
              <a:defRPr sz="871"/>
            </a:lvl6pPr>
            <a:lvl7pPr marL="2390150" indent="0">
              <a:buNone/>
              <a:defRPr sz="871"/>
            </a:lvl7pPr>
            <a:lvl8pPr marL="2788509" indent="0">
              <a:buNone/>
              <a:defRPr sz="871"/>
            </a:lvl8pPr>
            <a:lvl9pPr marL="3186867" indent="0">
              <a:buNone/>
              <a:defRPr sz="87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8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69" y="398357"/>
            <a:ext cx="4818527" cy="1394248"/>
          </a:xfrm>
        </p:spPr>
        <p:txBody>
          <a:bodyPr anchor="b"/>
          <a:lstStyle>
            <a:lvl1pPr>
              <a:defRPr sz="278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1430" y="860340"/>
            <a:ext cx="7563356" cy="4246371"/>
          </a:xfrm>
        </p:spPr>
        <p:txBody>
          <a:bodyPr anchor="t"/>
          <a:lstStyle>
            <a:lvl1pPr marL="0" indent="0">
              <a:buNone/>
              <a:defRPr sz="2788"/>
            </a:lvl1pPr>
            <a:lvl2pPr marL="398358" indent="0">
              <a:buNone/>
              <a:defRPr sz="2440"/>
            </a:lvl2pPr>
            <a:lvl3pPr marL="796717" indent="0">
              <a:buNone/>
              <a:defRPr sz="2091"/>
            </a:lvl3pPr>
            <a:lvl4pPr marL="1195075" indent="0">
              <a:buNone/>
              <a:defRPr sz="1743"/>
            </a:lvl4pPr>
            <a:lvl5pPr marL="1593433" indent="0">
              <a:buNone/>
              <a:defRPr sz="1743"/>
            </a:lvl5pPr>
            <a:lvl6pPr marL="1991792" indent="0">
              <a:buNone/>
              <a:defRPr sz="1743"/>
            </a:lvl6pPr>
            <a:lvl7pPr marL="2390150" indent="0">
              <a:buNone/>
              <a:defRPr sz="1743"/>
            </a:lvl7pPr>
            <a:lvl8pPr marL="2788509" indent="0">
              <a:buNone/>
              <a:defRPr sz="1743"/>
            </a:lvl8pPr>
            <a:lvl9pPr marL="3186867" indent="0">
              <a:buNone/>
              <a:defRPr sz="174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069" y="1792605"/>
            <a:ext cx="4818527" cy="3321023"/>
          </a:xfrm>
        </p:spPr>
        <p:txBody>
          <a:bodyPr/>
          <a:lstStyle>
            <a:lvl1pPr marL="0" indent="0">
              <a:buNone/>
              <a:defRPr sz="1394"/>
            </a:lvl1pPr>
            <a:lvl2pPr marL="398358" indent="0">
              <a:buNone/>
              <a:defRPr sz="1220"/>
            </a:lvl2pPr>
            <a:lvl3pPr marL="796717" indent="0">
              <a:buNone/>
              <a:defRPr sz="1046"/>
            </a:lvl3pPr>
            <a:lvl4pPr marL="1195075" indent="0">
              <a:buNone/>
              <a:defRPr sz="871"/>
            </a:lvl4pPr>
            <a:lvl5pPr marL="1593433" indent="0">
              <a:buNone/>
              <a:defRPr sz="871"/>
            </a:lvl5pPr>
            <a:lvl6pPr marL="1991792" indent="0">
              <a:buNone/>
              <a:defRPr sz="871"/>
            </a:lvl6pPr>
            <a:lvl7pPr marL="2390150" indent="0">
              <a:buNone/>
              <a:defRPr sz="871"/>
            </a:lvl7pPr>
            <a:lvl8pPr marL="2788509" indent="0">
              <a:buNone/>
              <a:defRPr sz="871"/>
            </a:lvl8pPr>
            <a:lvl9pPr marL="3186867" indent="0">
              <a:buNone/>
              <a:defRPr sz="87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569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7123" y="318133"/>
            <a:ext cx="12885718" cy="1154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23" y="1590660"/>
            <a:ext cx="12885718" cy="379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7122" y="5538265"/>
            <a:ext cx="3361492" cy="318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E8F7E-32B6-47FC-B431-EDB871719C92}" type="datetimeFigureOut">
              <a:rPr lang="es-PE" smtClean="0"/>
              <a:t>23/07/2018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8863" y="5538265"/>
            <a:ext cx="5042238" cy="318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1349" y="5538265"/>
            <a:ext cx="3361492" cy="318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2DB6-4714-4450-BE8A-61F3DB2B3E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99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6717" rtl="0" eaLnBrk="1" latinLnBrk="0" hangingPunct="1">
        <a:lnSpc>
          <a:spcPct val="90000"/>
        </a:lnSpc>
        <a:spcBef>
          <a:spcPct val="0"/>
        </a:spcBef>
        <a:buNone/>
        <a:defRPr sz="3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179" indent="-199179" algn="l" defTabSz="796717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8" indent="-199179" algn="l" defTabSz="79671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2pPr>
      <a:lvl3pPr marL="995896" indent="-199179" algn="l" defTabSz="79671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254" indent="-199179" algn="l" defTabSz="79671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4pPr>
      <a:lvl5pPr marL="1792613" indent="-199179" algn="l" defTabSz="79671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5pPr>
      <a:lvl6pPr marL="2190971" indent="-199179" algn="l" defTabSz="79671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6pPr>
      <a:lvl7pPr marL="2589329" indent="-199179" algn="l" defTabSz="79671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7pPr>
      <a:lvl8pPr marL="2987688" indent="-199179" algn="l" defTabSz="79671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8pPr>
      <a:lvl9pPr marL="3386046" indent="-199179" algn="l" defTabSz="796717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6717" rtl="0" eaLnBrk="1" latinLnBrk="0" hangingPunct="1"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98358" algn="l" defTabSz="796717" rtl="0" eaLnBrk="1" latinLnBrk="0" hangingPunct="1">
        <a:defRPr sz="1568" kern="1200">
          <a:solidFill>
            <a:schemeClr val="tx1"/>
          </a:solidFill>
          <a:latin typeface="+mn-lt"/>
          <a:ea typeface="+mn-ea"/>
          <a:cs typeface="+mn-cs"/>
        </a:defRPr>
      </a:lvl2pPr>
      <a:lvl3pPr marL="796717" algn="l" defTabSz="796717" rtl="0" eaLnBrk="1" latinLnBrk="0" hangingPunct="1"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5" algn="l" defTabSz="796717" rtl="0" eaLnBrk="1" latinLnBrk="0" hangingPunct="1">
        <a:defRPr sz="1568" kern="1200">
          <a:solidFill>
            <a:schemeClr val="tx1"/>
          </a:solidFill>
          <a:latin typeface="+mn-lt"/>
          <a:ea typeface="+mn-ea"/>
          <a:cs typeface="+mn-cs"/>
        </a:defRPr>
      </a:lvl4pPr>
      <a:lvl5pPr marL="1593433" algn="l" defTabSz="796717" rtl="0" eaLnBrk="1" latinLnBrk="0" hangingPunct="1">
        <a:defRPr sz="1568" kern="1200">
          <a:solidFill>
            <a:schemeClr val="tx1"/>
          </a:solidFill>
          <a:latin typeface="+mn-lt"/>
          <a:ea typeface="+mn-ea"/>
          <a:cs typeface="+mn-cs"/>
        </a:defRPr>
      </a:lvl5pPr>
      <a:lvl6pPr marL="1991792" algn="l" defTabSz="796717" rtl="0" eaLnBrk="1" latinLnBrk="0" hangingPunct="1">
        <a:defRPr sz="1568" kern="1200">
          <a:solidFill>
            <a:schemeClr val="tx1"/>
          </a:solidFill>
          <a:latin typeface="+mn-lt"/>
          <a:ea typeface="+mn-ea"/>
          <a:cs typeface="+mn-cs"/>
        </a:defRPr>
      </a:lvl6pPr>
      <a:lvl7pPr marL="2390150" algn="l" defTabSz="796717" rtl="0" eaLnBrk="1" latinLnBrk="0" hangingPunct="1">
        <a:defRPr sz="1568" kern="1200">
          <a:solidFill>
            <a:schemeClr val="tx1"/>
          </a:solidFill>
          <a:latin typeface="+mn-lt"/>
          <a:ea typeface="+mn-ea"/>
          <a:cs typeface="+mn-cs"/>
        </a:defRPr>
      </a:lvl7pPr>
      <a:lvl8pPr marL="2788509" algn="l" defTabSz="796717" rtl="0" eaLnBrk="1" latinLnBrk="0" hangingPunct="1">
        <a:defRPr sz="1568" kern="1200">
          <a:solidFill>
            <a:schemeClr val="tx1"/>
          </a:solidFill>
          <a:latin typeface="+mn-lt"/>
          <a:ea typeface="+mn-ea"/>
          <a:cs typeface="+mn-cs"/>
        </a:defRPr>
      </a:lvl8pPr>
      <a:lvl9pPr marL="3186867" algn="l" defTabSz="796717" rtl="0" eaLnBrk="1" latinLnBrk="0" hangingPunct="1">
        <a:defRPr sz="1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1" y="0"/>
            <a:ext cx="9906001" cy="4800600"/>
            <a:chOff x="2737947" y="782472"/>
            <a:chExt cx="6116872" cy="295211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710"/>
            <a:stretch/>
          </p:blipFill>
          <p:spPr>
            <a:xfrm>
              <a:off x="4274645" y="782474"/>
              <a:ext cx="2931267" cy="295211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29" t="1" b="63793"/>
            <a:stretch/>
          </p:blipFill>
          <p:spPr>
            <a:xfrm rot="10800000">
              <a:off x="7210268" y="782473"/>
              <a:ext cx="218922" cy="103333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29" t="1" b="63793"/>
            <a:stretch/>
          </p:blipFill>
          <p:spPr>
            <a:xfrm flipH="1">
              <a:off x="7413161" y="782474"/>
              <a:ext cx="218924" cy="103334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29" t="1" b="63793"/>
            <a:stretch/>
          </p:blipFill>
          <p:spPr>
            <a:xfrm flipH="1">
              <a:off x="7839333" y="782474"/>
              <a:ext cx="218923" cy="1033335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29" t="1" b="63793"/>
            <a:stretch/>
          </p:blipFill>
          <p:spPr>
            <a:xfrm rot="10800000" flipH="1">
              <a:off x="7632085" y="782474"/>
              <a:ext cx="207249" cy="1033335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2367" b="65839"/>
            <a:stretch/>
          </p:blipFill>
          <p:spPr>
            <a:xfrm>
              <a:off x="4057550" y="782474"/>
              <a:ext cx="223733" cy="1001356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2367" b="65839"/>
            <a:stretch/>
          </p:blipFill>
          <p:spPr>
            <a:xfrm>
              <a:off x="3839018" y="782474"/>
              <a:ext cx="223733" cy="100135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2367" b="65839"/>
            <a:stretch/>
          </p:blipFill>
          <p:spPr>
            <a:xfrm>
              <a:off x="3616777" y="782474"/>
              <a:ext cx="223733" cy="1001356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2367" b="65839"/>
            <a:stretch/>
          </p:blipFill>
          <p:spPr>
            <a:xfrm>
              <a:off x="3497836" y="782473"/>
              <a:ext cx="167332" cy="1001356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29" t="1" b="63793"/>
            <a:stretch/>
          </p:blipFill>
          <p:spPr>
            <a:xfrm rot="10800000">
              <a:off x="8006830" y="782474"/>
              <a:ext cx="218923" cy="1033335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29" t="1" b="63793"/>
            <a:stretch/>
          </p:blipFill>
          <p:spPr>
            <a:xfrm flipH="1">
              <a:off x="8209724" y="782474"/>
              <a:ext cx="218924" cy="103334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29" t="1" b="63793"/>
            <a:stretch/>
          </p:blipFill>
          <p:spPr>
            <a:xfrm flipH="1">
              <a:off x="8635896" y="782474"/>
              <a:ext cx="218923" cy="1033335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29" t="1" b="63793"/>
            <a:stretch/>
          </p:blipFill>
          <p:spPr>
            <a:xfrm rot="10800000" flipH="1">
              <a:off x="8428648" y="782474"/>
              <a:ext cx="207249" cy="1033335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2367" b="65839"/>
            <a:stretch/>
          </p:blipFill>
          <p:spPr>
            <a:xfrm>
              <a:off x="3297661" y="782473"/>
              <a:ext cx="223733" cy="1001356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2367" b="65839"/>
            <a:stretch/>
          </p:blipFill>
          <p:spPr>
            <a:xfrm>
              <a:off x="3094119" y="782473"/>
              <a:ext cx="223733" cy="1001356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2367" b="65839"/>
            <a:stretch/>
          </p:blipFill>
          <p:spPr>
            <a:xfrm>
              <a:off x="2886868" y="782473"/>
              <a:ext cx="223733" cy="1001356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2367" b="65839"/>
            <a:stretch/>
          </p:blipFill>
          <p:spPr>
            <a:xfrm>
              <a:off x="2737947" y="782472"/>
              <a:ext cx="167332" cy="1001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5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J-Francisco Gutierrez-Balcazar</dc:creator>
  <cp:lastModifiedBy>J-Francisco Gutierrez-Balcazar</cp:lastModifiedBy>
  <cp:revision>9</cp:revision>
  <dcterms:created xsi:type="dcterms:W3CDTF">2018-07-22T20:44:48Z</dcterms:created>
  <dcterms:modified xsi:type="dcterms:W3CDTF">2018-07-23T06:24:16Z</dcterms:modified>
</cp:coreProperties>
</file>