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8"/>
  </p:normalViewPr>
  <p:slideViewPr>
    <p:cSldViewPr snapToGrid="0">
      <p:cViewPr varScale="1">
        <p:scale>
          <a:sx n="116" d="100"/>
          <a:sy n="116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3DDB-A975-4D15-442E-597FFA3DC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F542B-70C2-80D7-09CC-4AA00DBF3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F5FF5-CEBF-3378-2555-F84DEC9B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D12D9-DA93-2F0E-A32F-9139F5FA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7CBB-979A-D4CB-E8F8-AE836FD4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548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CC31-2A43-4580-9DDF-2A7385BC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68678-34B0-BCC5-62CC-C50A69E9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04247-C63C-6F78-F63C-63C3E80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979C6-C88A-11D6-193F-31D68376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20D0-66BE-EFF9-C1C2-348BFB89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958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24AD8-11FE-C1E4-D6ED-82AB7CF8F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92868-2E3B-6F87-13DC-4C306964F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27C78-1B5A-56B2-EC80-73052691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0A885-92E5-779C-A245-50EA3D01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7E535-8B4A-4FB6-99FA-B6E05422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012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98E2-ABBA-2028-2CB2-A5FC1780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BA40A-8E41-EDFD-7FF5-4FB4D3EA3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6F1C6-159B-B1E3-FD65-7078150F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26109-9271-4554-5911-981C9DBF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4FD1A-9E1B-6C39-91A8-EEB101B9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715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D3F-01AA-071A-7E98-DD000B5C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BE393-A4E9-E589-EBAA-F75D520A4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E513D-D250-88FF-E5DB-ADD30DD6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7E4B7-326F-8A18-A6B9-7D4E193B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DE7A8-8927-F6F7-AD78-5CAD4041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452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D944-EED8-F772-01E2-8FC8BB02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E08DB-6CF0-8F3F-F2BD-64042084E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1A583-2391-8B9C-73C4-38F9060A7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CE5BC-6CD7-D354-2B42-96E839AC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6A1D3-6F16-A12B-A088-F2B20E1E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92625-262B-BBDB-2F47-6E0B2FDB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697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C7EC-439E-3C53-D9F2-1C427718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4A282-F1C2-32DE-9549-146999D3A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FB6CF-E091-B93B-8A49-4A51CEE33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974E3-77B3-A781-B6E5-84BFFF4FA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4B5ED-1374-C302-3537-0A807FC88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8A8FA-E357-1060-EE1B-4342E153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2025/8/27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C1E84-0952-71E8-9192-AA0A8DAF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0E2BF-C784-4F50-DD13-AF2A9692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883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89ED-676F-2026-B50E-2FC3150C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82B06-A267-2F97-EA69-404FE187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2025/8/27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FB865-54BE-5140-7297-BA42EE74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785CD-CFDD-EB65-80CE-DDB428E4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720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C1E2C-AB90-DCF6-DE6F-A5FA672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2025/8/27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9C121-AAF7-EBD5-4F05-1150A63E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09A94-DCBD-14A7-5981-C119274E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296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7BA3-733B-09F1-9026-D76A5C75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BC94-29C0-DF1E-CBE7-FDE2C53E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1D832-DAA1-BE28-09C6-190DEA70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909C8-65EB-5109-AC38-8033D3EF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BA6B-0F77-C333-EC35-87876E46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9A1C1-020D-495A-2AF3-8D90CC32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268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AF84-AD15-37EB-D34A-E8E70AA5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4B0F3-A990-782A-0ED8-E5C63994D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90F5D-4F72-29B4-1D36-485859F63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F27A7-90D9-DD68-02A2-F64259CC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DD9BA-9605-8A4D-A52C-7FB8CC89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A367C-720C-60CC-08B3-33BEB82E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023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AE0AF-72D3-76CB-BC97-A51DD536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620DA-83CA-43C8-CA74-3CC29A10D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440C-A618-A244-C7B7-70D064945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FB801A-9DC4-3F48-A474-F636C376219C}" type="datetimeFigureOut">
              <a:t>2025/8/27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227D3-7CDA-90D0-403D-C42E779C9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0DFA-231D-4E52-0D43-730FB28D6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272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7FD86A-8986-0C58-8F0D-D12B624163C3}"/>
              </a:ext>
            </a:extLst>
          </p:cNvPr>
          <p:cNvSpPr/>
          <p:nvPr/>
        </p:nvSpPr>
        <p:spPr>
          <a:xfrm>
            <a:off x="8781137" y="2646807"/>
            <a:ext cx="2963119" cy="2801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N">
                <a:solidFill>
                  <a:schemeClr val="tx1"/>
                </a:solidFill>
              </a:rPr>
              <a:t>VM B (Airgap)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B40EF6-C04A-ADE7-5B7F-7D1C5B867191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5261549" y="4047344"/>
            <a:ext cx="4971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05FB8F0-4FDB-43D6-83CA-073FDA901F5A}"/>
              </a:ext>
            </a:extLst>
          </p:cNvPr>
          <p:cNvSpPr/>
          <p:nvPr/>
        </p:nvSpPr>
        <p:spPr>
          <a:xfrm>
            <a:off x="5758658" y="3253635"/>
            <a:ext cx="2700254" cy="158741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>
                <a:solidFill>
                  <a:schemeClr val="tx1"/>
                </a:solidFill>
              </a:rPr>
              <a:t>Installation Package</a:t>
            </a:r>
          </a:p>
          <a:p>
            <a:r>
              <a:rPr lang="en-CN">
                <a:solidFill>
                  <a:schemeClr val="tx1"/>
                </a:solidFill>
              </a:rPr>
              <a:t>1. k3s &amp; helm</a:t>
            </a:r>
          </a:p>
          <a:p>
            <a:r>
              <a:rPr lang="en-CN">
                <a:solidFill>
                  <a:schemeClr val="tx1"/>
                </a:solidFill>
              </a:rPr>
              <a:t>2. jfrog helm chart</a:t>
            </a:r>
          </a:p>
          <a:p>
            <a:r>
              <a:rPr lang="en-CN">
                <a:solidFill>
                  <a:schemeClr val="tx1"/>
                </a:solidFill>
              </a:rPr>
              <a:t>3. jfrog docker images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E449BD-07DA-BC56-1A08-3CED2DED07C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8458912" y="4047344"/>
            <a:ext cx="322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0C3A26-2B8C-5794-4707-BB36C0F7E2A0}"/>
              </a:ext>
            </a:extLst>
          </p:cNvPr>
          <p:cNvGrpSpPr/>
          <p:nvPr/>
        </p:nvGrpSpPr>
        <p:grpSpPr>
          <a:xfrm>
            <a:off x="447744" y="1556271"/>
            <a:ext cx="4988689" cy="4598044"/>
            <a:chOff x="447744" y="1556271"/>
            <a:chExt cx="4988689" cy="45980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33A5F6-A652-33F7-2A59-494D747FE04A}"/>
                </a:ext>
              </a:extLst>
            </p:cNvPr>
            <p:cNvSpPr/>
            <p:nvPr/>
          </p:nvSpPr>
          <p:spPr>
            <a:xfrm>
              <a:off x="447744" y="1556271"/>
              <a:ext cx="4988689" cy="45980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N">
                  <a:solidFill>
                    <a:schemeClr val="tx1"/>
                  </a:solidFill>
                </a:rPr>
                <a:t>VM 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F5C12E9-B239-7D4B-CD18-24E75D81408F}"/>
                </a:ext>
              </a:extLst>
            </p:cNvPr>
            <p:cNvSpPr/>
            <p:nvPr/>
          </p:nvSpPr>
          <p:spPr>
            <a:xfrm>
              <a:off x="600145" y="2083633"/>
              <a:ext cx="4661404" cy="3927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820A17-4A3A-EE16-1CE4-9A5CAB739715}"/>
                </a:ext>
              </a:extLst>
            </p:cNvPr>
            <p:cNvSpPr/>
            <p:nvPr/>
          </p:nvSpPr>
          <p:spPr>
            <a:xfrm>
              <a:off x="752545" y="2644270"/>
              <a:ext cx="4361663" cy="3246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N">
                  <a:solidFill>
                    <a:schemeClr val="tx1"/>
                  </a:solidFill>
                </a:rPr>
                <a:t>namespace - jp</a:t>
              </a:r>
            </a:p>
          </p:txBody>
        </p:sp>
      </p:grpSp>
      <p:sp>
        <p:nvSpPr>
          <p:cNvPr id="26" name="Cloud Callout 25">
            <a:extLst>
              <a:ext uri="{FF2B5EF4-FFF2-40B4-BE49-F238E27FC236}">
                <a16:creationId xmlns:a16="http://schemas.microsoft.com/office/drawing/2014/main" id="{06D332BE-44A6-E5D6-E180-7EE4480D9CFD}"/>
              </a:ext>
            </a:extLst>
          </p:cNvPr>
          <p:cNvSpPr/>
          <p:nvPr/>
        </p:nvSpPr>
        <p:spPr>
          <a:xfrm>
            <a:off x="2117629" y="649361"/>
            <a:ext cx="1648918" cy="539645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950D92-D42F-A28C-52EC-7B408DD4C307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942088" y="1180587"/>
            <a:ext cx="1" cy="375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BAA69A1-CFAD-5ED2-5720-F8D1AF1F02AA}"/>
              </a:ext>
            </a:extLst>
          </p:cNvPr>
          <p:cNvSpPr/>
          <p:nvPr/>
        </p:nvSpPr>
        <p:spPr>
          <a:xfrm>
            <a:off x="899886" y="3425237"/>
            <a:ext cx="4061922" cy="60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>
                <a:solidFill>
                  <a:schemeClr val="tx1"/>
                </a:solidFill>
              </a:rPr>
              <a:t>Artifactory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8EC12E-2FA1-2A94-7C4D-B644EEB960B4}"/>
              </a:ext>
            </a:extLst>
          </p:cNvPr>
          <p:cNvSpPr/>
          <p:nvPr/>
        </p:nvSpPr>
        <p:spPr>
          <a:xfrm>
            <a:off x="911127" y="4214943"/>
            <a:ext cx="4061922" cy="60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>
                <a:solidFill>
                  <a:schemeClr val="tx1"/>
                </a:solidFill>
              </a:rPr>
              <a:t>Xray / JAS / Catalog / Curation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A486DC-E05F-4868-F03E-A7B3E236BD8F}"/>
              </a:ext>
            </a:extLst>
          </p:cNvPr>
          <p:cNvSpPr/>
          <p:nvPr/>
        </p:nvSpPr>
        <p:spPr>
          <a:xfrm>
            <a:off x="899886" y="5012655"/>
            <a:ext cx="4061922" cy="60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>
                <a:solidFill>
                  <a:schemeClr val="tx1"/>
                </a:solidFill>
              </a:rPr>
              <a:t>Postgresql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F354FE8-7F34-972E-2F8E-C40D1B05C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04" y="2789418"/>
            <a:ext cx="559485" cy="5400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C76C4F0-8AF0-2026-A585-D3AC24069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545" y="2150971"/>
            <a:ext cx="93253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9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iyqy</dc:creator>
  <cp:lastModifiedBy>iyqy</cp:lastModifiedBy>
  <cp:revision>2</cp:revision>
  <dcterms:created xsi:type="dcterms:W3CDTF">2025-08-04T02:37:17Z</dcterms:created>
  <dcterms:modified xsi:type="dcterms:W3CDTF">2025-08-27T03:04:07Z</dcterms:modified>
</cp:coreProperties>
</file>