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67E-ADAE-4C50-020D-024A759B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6EE-B75D-0565-5BF2-50791CB5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C8E-A2F3-C0CE-7137-2FDE63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4FD-ADE2-9E29-F9FD-5A6BB4A5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D13-EA96-0B5D-AADA-C556F5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1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1E3-EF13-840E-6A38-14EEC68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024-93E3-86D2-BA2E-0511FACB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ED6-7B37-AFBC-FDD6-721DCD9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6A8C-735C-092C-7B1A-A97527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2E6-E1EE-0D68-FF0B-46E6E67B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CD71-3C38-7291-AFC4-C34BED95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C57D-D180-0241-6AD3-77B19329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77-488C-6CA6-D57E-322522A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2494-4BE7-5E1C-F9E4-C65047E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89FC-E953-749B-98A5-E93CEB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47A-37A1-8708-5564-14C117D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3F58-87CA-B40A-5221-9C90EE97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98C-278B-04AD-0152-990EF11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33EE-C074-464B-F214-4F0B591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D4C-7706-EF46-634E-2AC0F6D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EC-B9B1-7031-AB56-1E93DEB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A4F1-809B-A37B-191C-8276F048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7650-3B3D-037E-524B-0461702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519-AF4A-8DA4-32CE-BDBA29C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E43-CF30-62C7-203D-C658BE8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4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A522-D891-ED16-1FC4-36FEDE6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FD90-7847-5876-2681-DC763079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000-7559-348F-7623-0311D9FA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5A5-0F21-AA1A-72F7-E0FA482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3D9-314E-C566-C3AB-0AF3DFE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ACBD-30DB-4D9D-AD57-24B3831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4F38-FB55-63DD-239C-0F22D19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CF3E-2DFB-C5B3-F6AC-28244B40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9F3B-123C-C945-141E-90DD8BE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9EDD-F323-9841-E565-256A0896E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5154-A3E9-847D-1601-AA9A554E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F12A6-4001-0459-8187-EAC14C6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4413-DBD4-D942-4FF4-65930D9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C505-4C05-DAF1-273D-932CD846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E0-E2E3-FFE1-5EC9-BA16AC7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4E65-2067-1142-2226-BDF7703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ACAA-8B9A-EC6C-42D5-BD7EA75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D23-AEA1-3707-8A15-AB17D3E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262A-86EA-5607-D788-A10AFB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C659-6C9C-0C8C-5CC1-A3D2760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C8E7-F755-C4DA-60FA-011A2DF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45-A652-1244-5DD5-D9A0177C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57F-ADBC-1166-0E16-529579A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DFDC-AB5F-527D-4F90-210B63A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054-51A1-8B0C-28FD-4EED452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03B-E457-415F-303F-E5C62C9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FE9C-892B-7289-FE81-7DAF631D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1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C4E-F02D-3126-B59A-E98177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F0AC2-A02E-EBA0-249C-DB293E5C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79AE-CC0D-62AA-DAB9-F9AF1D97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BA03-F3C4-D6A8-8E6E-F8B7EA7C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6389-8C62-0462-0046-2A53A9E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1AFD-0A08-A76D-D605-1A179D0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FF6E-C260-077A-BDE3-68C9B51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79A-6BBF-9561-E508-0F66DF10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0501-E0B0-1029-5F65-1ADC4A92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1728-C9B4-3D26-69EC-5A2E6E41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A8D4-118D-532A-9028-C21CD5931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85607" y="592901"/>
            <a:ext cx="4322815" cy="855707"/>
            <a:chOff x="3885607" y="842046"/>
            <a:chExt cx="4322815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85607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2BEE1B0-CA92-67E5-0344-A1C1D61A0B9C}"/>
              </a:ext>
            </a:extLst>
          </p:cNvPr>
          <p:cNvCxnSpPr>
            <a:cxnSpLocks/>
            <a:stCxn id="81" idx="0"/>
            <a:endCxn id="19" idx="2"/>
          </p:cNvCxnSpPr>
          <p:nvPr/>
        </p:nvCxnSpPr>
        <p:spPr>
          <a:xfrm rot="5400000" flipH="1" flipV="1">
            <a:off x="5968006" y="1407238"/>
            <a:ext cx="1761590" cy="16303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944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General Customization Approach</a:t>
            </a:r>
            <a:endParaRPr lang="en-CN" sz="2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921BF-DD7E-E4AE-E2BB-8AF4EF3F880B}"/>
              </a:ext>
            </a:extLst>
          </p:cNvPr>
          <p:cNvGrpSpPr/>
          <p:nvPr/>
        </p:nvGrpSpPr>
        <p:grpSpPr>
          <a:xfrm>
            <a:off x="3885606" y="2775738"/>
            <a:ext cx="4322815" cy="2568046"/>
            <a:chOff x="7613805" y="1959308"/>
            <a:chExt cx="4322815" cy="25680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FF250B-ABF4-F621-C7A0-D16DC0B4B35C}"/>
                </a:ext>
              </a:extLst>
            </p:cNvPr>
            <p:cNvGrpSpPr/>
            <p:nvPr/>
          </p:nvGrpSpPr>
          <p:grpSpPr>
            <a:xfrm>
              <a:off x="8215242" y="2618022"/>
              <a:ext cx="3054629" cy="986148"/>
              <a:chOff x="4806975" y="2086784"/>
              <a:chExt cx="3054629" cy="98614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03D1806-55BC-C436-86D4-7C6603ADD8B2}"/>
                  </a:ext>
                </a:extLst>
              </p:cNvPr>
              <p:cNvSpPr/>
              <p:nvPr/>
            </p:nvSpPr>
            <p:spPr>
              <a:xfrm>
                <a:off x="4806975" y="2086784"/>
                <a:ext cx="3054629" cy="838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backend server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BFF001-2432-EAA1-38C0-991E21097B38}"/>
                  </a:ext>
                </a:extLst>
              </p:cNvPr>
              <p:cNvSpPr/>
              <p:nvPr/>
            </p:nvSpPr>
            <p:spPr>
              <a:xfrm>
                <a:off x="7115328" y="2320960"/>
                <a:ext cx="189571" cy="189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589552E-74B5-8651-017E-67DFAA5E29DD}"/>
                  </a:ext>
                </a:extLst>
              </p:cNvPr>
              <p:cNvSpPr/>
              <p:nvPr/>
            </p:nvSpPr>
            <p:spPr>
              <a:xfrm>
                <a:off x="7187253" y="2219149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FFD53E-8C23-508C-9FC0-AC110D0666EE}"/>
                  </a:ext>
                </a:extLst>
              </p:cNvPr>
              <p:cNvSpPr/>
              <p:nvPr/>
            </p:nvSpPr>
            <p:spPr>
              <a:xfrm>
                <a:off x="5524590" y="2796771"/>
                <a:ext cx="1619398" cy="276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REST API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358CB4-BF0E-12F0-9A95-174E64ED5DD5}"/>
                </a:ext>
              </a:extLst>
            </p:cNvPr>
            <p:cNvSpPr txBox="1"/>
            <p:nvPr/>
          </p:nvSpPr>
          <p:spPr>
            <a:xfrm>
              <a:off x="9492355" y="2286783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/>
                <a:t>token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B20AB2-28E6-4CD0-FE08-D1A2F60C2D52}"/>
                </a:ext>
              </a:extLst>
            </p:cNvPr>
            <p:cNvCxnSpPr>
              <a:cxnSpLocks/>
              <a:stCxn id="48" idx="0"/>
              <a:endCxn id="73" idx="2"/>
            </p:cNvCxnSpPr>
            <p:nvPr/>
          </p:nvCxnSpPr>
          <p:spPr>
            <a:xfrm flipV="1">
              <a:off x="9742556" y="3604170"/>
              <a:ext cx="0" cy="14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C61F2E-97E0-12A7-F11D-CDCBC12BCBCB}"/>
                </a:ext>
              </a:extLst>
            </p:cNvPr>
            <p:cNvGrpSpPr/>
            <p:nvPr/>
          </p:nvGrpSpPr>
          <p:grpSpPr>
            <a:xfrm>
              <a:off x="7613805" y="1959308"/>
              <a:ext cx="4322815" cy="2568046"/>
              <a:chOff x="7613805" y="1959308"/>
              <a:chExt cx="4322815" cy="25680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CC55B-B9FB-AEAC-D930-73A99E167B37}"/>
                  </a:ext>
                </a:extLst>
              </p:cNvPr>
              <p:cNvSpPr/>
              <p:nvPr/>
            </p:nvSpPr>
            <p:spPr>
              <a:xfrm>
                <a:off x="7613805" y="1959308"/>
                <a:ext cx="4322815" cy="25680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FFA71C-3EA0-A276-850D-505EB380A2CA}"/>
                  </a:ext>
                </a:extLst>
              </p:cNvPr>
              <p:cNvSpPr/>
              <p:nvPr/>
            </p:nvSpPr>
            <p:spPr>
              <a:xfrm>
                <a:off x="7619682" y="1966048"/>
                <a:ext cx="924240" cy="2156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conplex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D828B-1079-E5D0-83BA-6A360E1CCDAC}"/>
                </a:ext>
              </a:extLst>
            </p:cNvPr>
            <p:cNvSpPr/>
            <p:nvPr/>
          </p:nvSpPr>
          <p:spPr>
            <a:xfrm>
              <a:off x="7886542" y="3752413"/>
              <a:ext cx="3712028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custom UI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CCE72-E80C-19A1-48BD-BF1AC540A086}"/>
                </a:ext>
              </a:extLst>
            </p:cNvPr>
            <p:cNvSpPr/>
            <p:nvPr/>
          </p:nvSpPr>
          <p:spPr>
            <a:xfrm>
              <a:off x="8917742" y="4177188"/>
              <a:ext cx="1649629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login page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3751BE-E0DB-1518-E95F-EE3F8F46E351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H="1" flipV="1">
              <a:off x="9742556" y="4028574"/>
              <a:ext cx="1" cy="14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4E1F93-1F34-B087-1E1E-B11BA8CB3C90}"/>
              </a:ext>
            </a:extLst>
          </p:cNvPr>
          <p:cNvCxnSpPr>
            <a:cxnSpLocks/>
            <a:stCxn id="81" idx="0"/>
            <a:endCxn id="18" idx="2"/>
          </p:cNvCxnSpPr>
          <p:nvPr/>
        </p:nvCxnSpPr>
        <p:spPr>
          <a:xfrm rot="16200000" flipV="1">
            <a:off x="4327365" y="1396956"/>
            <a:ext cx="1761591" cy="16509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ECE502-A782-4747-F345-925560616FE3}"/>
              </a:ext>
            </a:extLst>
          </p:cNvPr>
          <p:cNvSpPr txBox="1"/>
          <p:nvPr/>
        </p:nvSpPr>
        <p:spPr>
          <a:xfrm>
            <a:off x="862094" y="5747439"/>
            <a:ext cx="6039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Disadvantage: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reinvent</a:t>
            </a:r>
            <a:r>
              <a:rPr lang="zh-CN" altLang="en-US" sz="1400"/>
              <a:t> </a:t>
            </a:r>
            <a:r>
              <a:rPr lang="en-US" altLang="zh-CN" sz="1400"/>
              <a:t>login page / user authentication</a:t>
            </a:r>
            <a:r>
              <a:rPr lang="zh-CN" altLang="en-US" sz="1400"/>
              <a:t> </a:t>
            </a:r>
            <a:r>
              <a:rPr lang="en-US" altLang="zh-CN" sz="1400"/>
              <a:t>process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requires a backend program to avoid cross-domain issues </a:t>
            </a:r>
            <a:r>
              <a:rPr lang="en-US" altLang="zh-CN" sz="1400"/>
              <a:t>/</a:t>
            </a:r>
            <a:r>
              <a:rPr lang="en-US" sz="1400"/>
              <a:t> revent REST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indirect access to native UI API</a:t>
            </a:r>
          </a:p>
        </p:txBody>
      </p:sp>
    </p:spTree>
    <p:extLst>
      <p:ext uri="{BB962C8B-B14F-4D97-AF65-F5344CB8AC3E}">
        <p14:creationId xmlns:p14="http://schemas.microsoft.com/office/powerpoint/2010/main" val="35053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52951" y="592901"/>
            <a:ext cx="4355471" cy="855707"/>
            <a:chOff x="3852951" y="842046"/>
            <a:chExt cx="4355471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52951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199055-8506-3DC6-33D9-C2847273CC44}"/>
              </a:ext>
            </a:extLst>
          </p:cNvPr>
          <p:cNvCxnSpPr>
            <a:cxnSpLocks/>
            <a:stCxn id="18" idx="1"/>
            <a:endCxn id="61" idx="0"/>
          </p:cNvCxnSpPr>
          <p:nvPr/>
        </p:nvCxnSpPr>
        <p:spPr>
          <a:xfrm rot="10800000" flipV="1">
            <a:off x="3337851" y="1203542"/>
            <a:ext cx="515100" cy="16732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ED73E80-18CA-D795-A6E9-53E31C731241}"/>
              </a:ext>
            </a:extLst>
          </p:cNvPr>
          <p:cNvCxnSpPr>
            <a:cxnSpLocks/>
            <a:stCxn id="60" idx="0"/>
            <a:endCxn id="18" idx="1"/>
          </p:cNvCxnSpPr>
          <p:nvPr/>
        </p:nvCxnSpPr>
        <p:spPr>
          <a:xfrm rot="5400000" flipH="1" flipV="1">
            <a:off x="2082162" y="1105962"/>
            <a:ext cx="1673208" cy="1868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7F6730B-D8EE-6CE6-E777-F147F835D391}"/>
              </a:ext>
            </a:extLst>
          </p:cNvPr>
          <p:cNvCxnSpPr>
            <a:cxnSpLocks/>
            <a:stCxn id="62" idx="0"/>
            <a:endCxn id="18" idx="3"/>
          </p:cNvCxnSpPr>
          <p:nvPr/>
        </p:nvCxnSpPr>
        <p:spPr>
          <a:xfrm rot="16200000" flipV="1">
            <a:off x="4769832" y="1280842"/>
            <a:ext cx="1673208" cy="15186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200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JFrog UI Plugins</a:t>
            </a:r>
            <a:r>
              <a:rPr lang="en-US" sz="2200"/>
              <a:t>' Approach</a:t>
            </a:r>
            <a:endParaRPr lang="en-CN" sz="220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1902C21-665F-68A4-514C-88E3E9EB1B01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rot="16200000" flipV="1">
            <a:off x="7853519" y="1558447"/>
            <a:ext cx="2179879" cy="14700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CA649F-96D8-167E-D6B0-1E89146A1DC0}"/>
              </a:ext>
            </a:extLst>
          </p:cNvPr>
          <p:cNvSpPr txBox="1"/>
          <p:nvPr/>
        </p:nvSpPr>
        <p:spPr>
          <a:xfrm>
            <a:off x="6000947" y="557695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>
                <a:solidFill>
                  <a:srgbClr val="00B050"/>
                </a:solidFill>
              </a:rPr>
              <a:t>2. token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7097172-753A-0258-F073-0C2924DC0FE5}"/>
              </a:ext>
            </a:extLst>
          </p:cNvPr>
          <p:cNvCxnSpPr>
            <a:cxnSpLocks/>
            <a:stCxn id="89" idx="2"/>
            <a:endCxn id="103" idx="1"/>
          </p:cNvCxnSpPr>
          <p:nvPr/>
        </p:nvCxnSpPr>
        <p:spPr>
          <a:xfrm rot="16200000" flipH="1">
            <a:off x="4536995" y="4251499"/>
            <a:ext cx="251429" cy="267647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87EB497-283A-4228-E8A9-C26929B47269}"/>
              </a:ext>
            </a:extLst>
          </p:cNvPr>
          <p:cNvCxnSpPr>
            <a:cxnSpLocks/>
            <a:stCxn id="103" idx="3"/>
            <a:endCxn id="47" idx="2"/>
          </p:cNvCxnSpPr>
          <p:nvPr/>
        </p:nvCxnSpPr>
        <p:spPr>
          <a:xfrm flipV="1">
            <a:off x="6692162" y="5338528"/>
            <a:ext cx="2976982" cy="3769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0BF9D0-B7A3-EE58-2B03-9F32BB1755FD}"/>
              </a:ext>
            </a:extLst>
          </p:cNvPr>
          <p:cNvGrpSpPr/>
          <p:nvPr/>
        </p:nvGrpSpPr>
        <p:grpSpPr>
          <a:xfrm>
            <a:off x="968106" y="2442315"/>
            <a:ext cx="7053073" cy="3092220"/>
            <a:chOff x="108131" y="3356716"/>
            <a:chExt cx="7053073" cy="30922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EEA3BF-2881-27E2-FEA4-01D7201D4FE3}"/>
                </a:ext>
              </a:extLst>
            </p:cNvPr>
            <p:cNvGrpSpPr/>
            <p:nvPr/>
          </p:nvGrpSpPr>
          <p:grpSpPr>
            <a:xfrm>
              <a:off x="108131" y="3356716"/>
              <a:ext cx="7053073" cy="3092220"/>
              <a:chOff x="108131" y="3617969"/>
              <a:chExt cx="7053073" cy="3092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63A095-C518-083F-BBB0-D1A40674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6476" y="4513028"/>
                <a:ext cx="3175000" cy="1968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F5021B-4C36-1595-F91C-DE7EECB3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71" y="4424128"/>
                <a:ext cx="3175000" cy="2146300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9945B1-4ED4-068A-2A1B-0FD3EB8BB9DB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3425371" y="5497278"/>
                <a:ext cx="391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6E4016-1048-1A83-9C78-2456D078511B}"/>
                  </a:ext>
                </a:extLst>
              </p:cNvPr>
              <p:cNvSpPr txBox="1"/>
              <p:nvPr/>
            </p:nvSpPr>
            <p:spPr>
              <a:xfrm>
                <a:off x="657716" y="4052404"/>
                <a:ext cx="933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1. password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BCF099-2A29-6D98-B3AA-D7532D44B40C}"/>
                  </a:ext>
                </a:extLst>
              </p:cNvPr>
              <p:cNvSpPr txBox="1"/>
              <p:nvPr/>
            </p:nvSpPr>
            <p:spPr>
              <a:xfrm>
                <a:off x="2104055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2. cookie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4FD584-8684-F82E-233F-BC07FD6BD478}"/>
                  </a:ext>
                </a:extLst>
              </p:cNvPr>
              <p:cNvSpPr txBox="1"/>
              <p:nvPr/>
            </p:nvSpPr>
            <p:spPr>
              <a:xfrm>
                <a:off x="5131943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3. cookie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E3E570-0BD9-6EB0-2FA4-B267FB85B6BA}"/>
                  </a:ext>
                </a:extLst>
              </p:cNvPr>
              <p:cNvGrpSpPr/>
              <p:nvPr/>
            </p:nvGrpSpPr>
            <p:grpSpPr>
              <a:xfrm>
                <a:off x="108131" y="3617969"/>
                <a:ext cx="7053073" cy="3092220"/>
                <a:chOff x="8023192" y="1959308"/>
                <a:chExt cx="7053073" cy="3092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65A230-CF21-0625-1A69-E4D6F4C71062}"/>
                    </a:ext>
                  </a:extLst>
                </p:cNvPr>
                <p:cNvSpPr/>
                <p:nvPr/>
              </p:nvSpPr>
              <p:spPr>
                <a:xfrm>
                  <a:off x="8024554" y="1959308"/>
                  <a:ext cx="7051711" cy="3092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450FB9-A0DA-AF10-CC74-8753C36463E4}"/>
                    </a:ext>
                  </a:extLst>
                </p:cNvPr>
                <p:cNvSpPr/>
                <p:nvPr/>
              </p:nvSpPr>
              <p:spPr>
                <a:xfrm>
                  <a:off x="8023192" y="1965186"/>
                  <a:ext cx="924240" cy="21565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native UI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F48367-17D7-876B-DECC-CDC13FC2A4F7}"/>
                </a:ext>
              </a:extLst>
            </p:cNvPr>
            <p:cNvSpPr txBox="1"/>
            <p:nvPr/>
          </p:nvSpPr>
          <p:spPr>
            <a:xfrm>
              <a:off x="2005876" y="6101425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1. plugins.js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CCBB15-E006-700C-9731-3FCC5B3548D6}"/>
              </a:ext>
            </a:extLst>
          </p:cNvPr>
          <p:cNvSpPr txBox="1"/>
          <p:nvPr/>
        </p:nvSpPr>
        <p:spPr>
          <a:xfrm>
            <a:off x="862094" y="5747439"/>
            <a:ext cx="6642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focus on UI, easy development with your favorite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access to JFROG REST API (no need to revent login process / backend program)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assess to native UI API (no need to manipulate API url)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8BBA4B-D2E9-C8F8-94A1-04C09394A73A}"/>
              </a:ext>
            </a:extLst>
          </p:cNvPr>
          <p:cNvGrpSpPr/>
          <p:nvPr/>
        </p:nvGrpSpPr>
        <p:grpSpPr>
          <a:xfrm>
            <a:off x="8302546" y="3032198"/>
            <a:ext cx="2751894" cy="2496428"/>
            <a:chOff x="8008629" y="3043083"/>
            <a:chExt cx="2751894" cy="249642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551442-061D-EA05-1AF3-318C61996465}"/>
                </a:ext>
              </a:extLst>
            </p:cNvPr>
            <p:cNvGrpSpPr/>
            <p:nvPr/>
          </p:nvGrpSpPr>
          <p:grpSpPr>
            <a:xfrm>
              <a:off x="8008629" y="3043083"/>
              <a:ext cx="2751894" cy="2496428"/>
              <a:chOff x="7279285" y="3957484"/>
              <a:chExt cx="2751894" cy="249642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1192A15-6DB8-3A5A-C7E5-39CD46D2F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9831" b="31749"/>
              <a:stretch/>
            </p:blipFill>
            <p:spPr>
              <a:xfrm>
                <a:off x="7418423" y="4716503"/>
                <a:ext cx="2454919" cy="1547311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1B1D2F7-CC29-1E18-55DD-48DE50BCE80A}"/>
                  </a:ext>
                </a:extLst>
              </p:cNvPr>
              <p:cNvGrpSpPr/>
              <p:nvPr/>
            </p:nvGrpSpPr>
            <p:grpSpPr>
              <a:xfrm>
                <a:off x="7279285" y="3957484"/>
                <a:ext cx="2751894" cy="2496428"/>
                <a:chOff x="7279285" y="3957484"/>
                <a:chExt cx="2751894" cy="249642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C513DE-0813-EA8F-8CD4-DC7BE86E761B}"/>
                    </a:ext>
                  </a:extLst>
                </p:cNvPr>
                <p:cNvSpPr/>
                <p:nvPr/>
              </p:nvSpPr>
              <p:spPr>
                <a:xfrm>
                  <a:off x="7279285" y="3962402"/>
                  <a:ext cx="2751894" cy="24915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B0FEB0-59BE-E63D-427D-6C7B3CD1B670}"/>
                    </a:ext>
                  </a:extLst>
                </p:cNvPr>
                <p:cNvSpPr/>
                <p:nvPr/>
              </p:nvSpPr>
              <p:spPr>
                <a:xfrm>
                  <a:off x="7279285" y="3957484"/>
                  <a:ext cx="1250291" cy="221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JFrog UI Plugins</a:t>
                  </a: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D5974-ABDD-2B6B-971A-CC8EDFD118EB}"/>
                </a:ext>
              </a:extLst>
            </p:cNvPr>
            <p:cNvSpPr txBox="1"/>
            <p:nvPr/>
          </p:nvSpPr>
          <p:spPr>
            <a:xfrm>
              <a:off x="8759885" y="3394307"/>
              <a:ext cx="124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3. cookie + token</a:t>
              </a:r>
            </a:p>
          </p:txBody>
        </p: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A0FB20-F247-D0A4-AA79-929477A92B0F}"/>
              </a:ext>
            </a:extLst>
          </p:cNvPr>
          <p:cNvCxnSpPr>
            <a:cxnSpLocks/>
            <a:stCxn id="43" idx="0"/>
            <a:endCxn id="18" idx="3"/>
          </p:cNvCxnSpPr>
          <p:nvPr/>
        </p:nvCxnSpPr>
        <p:spPr>
          <a:xfrm rot="16200000" flipV="1">
            <a:off x="6172873" y="-122199"/>
            <a:ext cx="2179880" cy="483136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9392D-3002-EF5E-7F4B-AA38E881061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021179" y="4282871"/>
            <a:ext cx="28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5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30E40-36CE-0B66-543B-61AD4DFB5201}"/>
              </a:ext>
            </a:extLst>
          </p:cNvPr>
          <p:cNvSpPr txBox="1"/>
          <p:nvPr/>
        </p:nvSpPr>
        <p:spPr>
          <a:xfrm>
            <a:off x="4502711" y="3213556"/>
            <a:ext cx="31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Demo &amp; </a:t>
            </a:r>
            <a:r>
              <a:rPr lang="en-US" sz="2200"/>
              <a:t>Code explanation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325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142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113</cp:revision>
  <dcterms:created xsi:type="dcterms:W3CDTF">2022-06-25T05:51:24Z</dcterms:created>
  <dcterms:modified xsi:type="dcterms:W3CDTF">2022-07-04T05:44:41Z</dcterms:modified>
</cp:coreProperties>
</file>