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87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4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6767E-ADAE-4C50-020D-024A759BF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F236EE-B75D-0565-5BF2-50791CB52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8AC8E-A2F3-C0CE-7137-2FDE63EBC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8B3A-3489-1847-8073-B5F11A5B4609}" type="datetimeFigureOut">
              <a:t>2022/7/5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4C4FD-ADE2-9E29-F9FD-5A6BB4A59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67D13-EA96-0B5D-AADA-C556F5407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5F13-8CE0-5248-A643-29031E2C467B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89131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BC1E3-EF13-840E-6A38-14EEC68F5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7E4024-93E3-86D2-BA2E-0511FACB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86ED6-7B37-AFBC-FDD6-721DCD987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8B3A-3489-1847-8073-B5F11A5B4609}" type="datetimeFigureOut">
              <a:t>2022/7/5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B6A8C-735C-092C-7B1A-A97527147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B42E6-E1EE-0D68-FF0B-46E6E67B2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5F13-8CE0-5248-A643-29031E2C467B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49556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9ACD71-3C38-7291-AFC4-C34BED95CE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29C57D-D180-0241-6AD3-77B193291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5FE77-488C-6CA6-D57E-322522AE2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8B3A-3489-1847-8073-B5F11A5B4609}" type="datetimeFigureOut">
              <a:t>2022/7/5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E2494-4BE7-5E1C-F9E4-C65047E8E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89FC-E953-749B-98A5-E93CEBD06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5F13-8CE0-5248-A643-29031E2C467B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72034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CA47A-37A1-8708-5564-14C117DD8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73F58-87CA-B40A-5221-9C90EE970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E898C-278B-04AD-0152-990EF11AA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8B3A-3489-1847-8073-B5F11A5B4609}" type="datetimeFigureOut">
              <a:t>2022/7/5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233EE-C074-464B-F214-4F0B59196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75D4C-7706-EF46-634E-2AC0F6D6D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5F13-8CE0-5248-A643-29031E2C467B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04744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380EC-B9B1-7031-AB56-1E93DEB7D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CA4F1-809B-A37B-191C-8276F048E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47650-3B3D-037E-524B-046170286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8B3A-3489-1847-8073-B5F11A5B4609}" type="datetimeFigureOut">
              <a:t>2022/7/5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1E519-AF4A-8DA4-32CE-BDBA29C1A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EEE43-CF30-62C7-203D-C658BE860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5F13-8CE0-5248-A643-29031E2C467B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27468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6A522-D891-ED16-1FC4-36FEDE695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8FD90-7847-5876-2681-DC7630791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A9000-7559-348F-7623-0311D9FAB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CD25A5-0F21-AA1A-72F7-E0FA48219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8B3A-3489-1847-8073-B5F11A5B4609}" type="datetimeFigureOut">
              <a:t>2022/7/5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17C3D9-314E-C566-C3AB-0AF3DFE15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DAACBD-30DB-4D9D-AD57-24B3831F1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5F13-8CE0-5248-A643-29031E2C467B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58700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44F38-FB55-63DD-239C-0F22D19DF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9CF3E-2DFB-C5B3-F6AC-28244B408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5B9F3B-123C-C945-141E-90DD8BE48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DC9EDD-F323-9841-E565-256A0896EC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745154-A3E9-847D-1601-AA9A554E40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9F12A6-4001-0459-8187-EAC14C67E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8B3A-3489-1847-8073-B5F11A5B4609}" type="datetimeFigureOut">
              <a:t>2022/7/5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974413-DBD4-D942-4FF4-65930D9E3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41C505-4C05-DAF1-273D-932CD8465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5F13-8CE0-5248-A643-29031E2C467B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07481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FE7E0-E2E3-FFE1-5EC9-BA16AC77D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BE4E65-2067-1142-2226-BDF77033A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8B3A-3489-1847-8073-B5F11A5B4609}" type="datetimeFigureOut">
              <a:t>2022/7/5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F8ACAA-8B9A-EC6C-42D5-BD7EA75DD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CEBD23-AEA1-3707-8A15-AB17D3E41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5F13-8CE0-5248-A643-29031E2C467B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35921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DF262A-86EA-5607-D788-A10AFB85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8B3A-3489-1847-8073-B5F11A5B4609}" type="datetimeFigureOut">
              <a:t>2022/7/5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93C659-6C9C-0C8C-5CC1-A3D276061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55C8E7-F755-C4DA-60FA-011A2DFA6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5F13-8CE0-5248-A643-29031E2C467B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59654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7F545-A652-1244-5DD5-D9A0177C9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D557F-ADBC-1166-0E16-529579AF2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DDFDC-AB5F-527D-4F90-210B63AF2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6D054-51A1-8B0C-28FD-4EED45270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8B3A-3489-1847-8073-B5F11A5B4609}" type="datetimeFigureOut">
              <a:t>2022/7/5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F903B-E457-415F-303F-E5C62C920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83FE9C-892B-7289-FE81-7DAF631D7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5F13-8CE0-5248-A643-29031E2C467B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8112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56C4E-F02D-3126-B59A-E98177401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BF0AC2-A02E-EBA0-249C-DB293E5CB7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E479AE-CC0D-62AA-DAB9-F9AF1D970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42BA03-F3C4-D6A8-8E6E-F8B7EA7C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8B3A-3489-1847-8073-B5F11A5B4609}" type="datetimeFigureOut">
              <a:t>2022/7/5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26389-8C62-0462-0046-2A53A9E92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C41AFD-0A08-A76D-D605-1A179D0AF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5F13-8CE0-5248-A643-29031E2C467B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4806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3CFF6E-C260-077A-BDE3-68C9B51AE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CD79A-6BBF-9561-E508-0F66DF10E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A0501-E0B0-1029-5F65-1ADC4A921B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18B3A-3489-1847-8073-B5F11A5B4609}" type="datetimeFigureOut">
              <a:t>2022/7/5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41728-C9B4-3D26-69EC-5A2E6E419C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2A8D4-118D-532A-9028-C21CD59315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95F13-8CE0-5248-A643-29031E2C467B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92628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kyle11235/jfrog-ui-plugins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E2834E-F2A9-3C0D-5E2A-1667A711E0F0}"/>
              </a:ext>
            </a:extLst>
          </p:cNvPr>
          <p:cNvSpPr txBox="1"/>
          <p:nvPr/>
        </p:nvSpPr>
        <p:spPr>
          <a:xfrm>
            <a:off x="352203" y="130145"/>
            <a:ext cx="23097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/>
              <a:t>JFrog loves plugins</a:t>
            </a:r>
            <a:endParaRPr lang="en-CN" sz="22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D8C536-8984-CEF2-E2A3-8A2A6ACF4DE6}"/>
              </a:ext>
            </a:extLst>
          </p:cNvPr>
          <p:cNvSpPr txBox="1"/>
          <p:nvPr/>
        </p:nvSpPr>
        <p:spPr>
          <a:xfrm>
            <a:off x="4764620" y="1897117"/>
            <a:ext cx="16252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N"/>
              <a:t>JFrog CI Plugins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897B0AB-25DF-FF19-9C57-6B26D5290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9054" y="1826236"/>
            <a:ext cx="384639" cy="5110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B1F2E1-4247-B782-3DB0-9DB05C8D4983}"/>
              </a:ext>
            </a:extLst>
          </p:cNvPr>
          <p:cNvSpPr txBox="1"/>
          <p:nvPr/>
        </p:nvSpPr>
        <p:spPr>
          <a:xfrm>
            <a:off x="4764620" y="2541760"/>
            <a:ext cx="17566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N"/>
              <a:t>JFrog IDE Plugins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7DAF4FD-BD0A-4C96-1690-7DCF29DBE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1093" y="2494651"/>
            <a:ext cx="480561" cy="4635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8EB778-4313-AD3F-809D-A8D3FB737707}"/>
              </a:ext>
            </a:extLst>
          </p:cNvPr>
          <p:cNvSpPr txBox="1"/>
          <p:nvPr/>
        </p:nvSpPr>
        <p:spPr>
          <a:xfrm>
            <a:off x="4764620" y="3071977"/>
            <a:ext cx="22648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N"/>
              <a:t>JFrog CLI &amp; CLI Plugins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8362F09-7251-450E-2334-6041A45B1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9449" y="3071977"/>
            <a:ext cx="403849" cy="3693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228413-1EFE-2069-063C-2193D1E150A1}"/>
              </a:ext>
            </a:extLst>
          </p:cNvPr>
          <p:cNvSpPr txBox="1"/>
          <p:nvPr/>
        </p:nvSpPr>
        <p:spPr>
          <a:xfrm>
            <a:off x="4764620" y="3639920"/>
            <a:ext cx="19627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N"/>
              <a:t>JFrog Users Plugins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6563D29-1A79-ACB0-35EC-7920D80A6D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5794" y="3660366"/>
            <a:ext cx="631158" cy="328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98BC0D6-0191-FF4D-B5BA-F0957B835B87}"/>
              </a:ext>
            </a:extLst>
          </p:cNvPr>
          <p:cNvSpPr txBox="1"/>
          <p:nvPr/>
        </p:nvSpPr>
        <p:spPr>
          <a:xfrm>
            <a:off x="4764620" y="4664469"/>
            <a:ext cx="1809598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CN"/>
              <a:t>JFrog UI Plugins 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46230B-15F3-CCF3-087E-8B104D0E4C85}"/>
              </a:ext>
            </a:extLst>
          </p:cNvPr>
          <p:cNvSpPr txBox="1"/>
          <p:nvPr/>
        </p:nvSpPr>
        <p:spPr>
          <a:xfrm>
            <a:off x="4209916" y="5215977"/>
            <a:ext cx="3072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hlinkClick r:id="rId6"/>
              </a:rPr>
              <a:t>https://github.com/kyle11235/jfrog-ui-plugins</a:t>
            </a:r>
            <a:endParaRPr lang="en-US" sz="1200"/>
          </a:p>
          <a:p>
            <a:endParaRPr lang="en-CN" sz="12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ACD88FC-2A9D-5FEC-79AB-4E41AAAA321C}"/>
              </a:ext>
            </a:extLst>
          </p:cNvPr>
          <p:cNvSpPr txBox="1"/>
          <p:nvPr/>
        </p:nvSpPr>
        <p:spPr>
          <a:xfrm>
            <a:off x="2070350" y="1897117"/>
            <a:ext cx="1745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/>
              <a:t>Build Integration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7A8E5DF-CED0-BD08-B1A3-1504C5E1536F}"/>
              </a:ext>
            </a:extLst>
          </p:cNvPr>
          <p:cNvSpPr txBox="1"/>
          <p:nvPr/>
        </p:nvSpPr>
        <p:spPr>
          <a:xfrm>
            <a:off x="2070350" y="2541760"/>
            <a:ext cx="1857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Vulnerability Scan</a:t>
            </a:r>
            <a:endParaRPr lang="en-C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F97CDA8-D3C7-FAA5-8CAF-E94E6FDA267E}"/>
              </a:ext>
            </a:extLst>
          </p:cNvPr>
          <p:cNvSpPr txBox="1"/>
          <p:nvPr/>
        </p:nvSpPr>
        <p:spPr>
          <a:xfrm>
            <a:off x="2070349" y="3071977"/>
            <a:ext cx="1131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Operation</a:t>
            </a:r>
            <a:endParaRPr lang="en-C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0DA4C18-3CFA-0BAC-DFD0-B2D89DF32AD6}"/>
              </a:ext>
            </a:extLst>
          </p:cNvPr>
          <p:cNvSpPr txBox="1"/>
          <p:nvPr/>
        </p:nvSpPr>
        <p:spPr>
          <a:xfrm>
            <a:off x="2070349" y="3639920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Cleanup</a:t>
            </a:r>
            <a:endParaRPr lang="en-CN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2709C7-FC75-DEC9-DA14-37AE08AF9DF3}"/>
              </a:ext>
            </a:extLst>
          </p:cNvPr>
          <p:cNvSpPr txBox="1"/>
          <p:nvPr/>
        </p:nvSpPr>
        <p:spPr>
          <a:xfrm>
            <a:off x="2070348" y="4664469"/>
            <a:ext cx="1532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Customized UI</a:t>
            </a:r>
            <a:endParaRPr lang="en-CN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C9C3B80-2D49-A137-AF21-BD92D42D7985}"/>
              </a:ext>
            </a:extLst>
          </p:cNvPr>
          <p:cNvCxnSpPr>
            <a:stCxn id="32" idx="3"/>
            <a:endCxn id="8" idx="1"/>
          </p:cNvCxnSpPr>
          <p:nvPr/>
        </p:nvCxnSpPr>
        <p:spPr>
          <a:xfrm>
            <a:off x="3816084" y="2081783"/>
            <a:ext cx="948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21C0DCB-82AA-73CA-7A75-634C77F72572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>
            <a:off x="6389873" y="2081783"/>
            <a:ext cx="15391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EA5A8CD-0083-D8A7-6F4B-316228B44188}"/>
              </a:ext>
            </a:extLst>
          </p:cNvPr>
          <p:cNvCxnSpPr>
            <a:cxnSpLocks/>
            <a:stCxn id="33" idx="3"/>
            <a:endCxn id="9" idx="1"/>
          </p:cNvCxnSpPr>
          <p:nvPr/>
        </p:nvCxnSpPr>
        <p:spPr>
          <a:xfrm>
            <a:off x="3927461" y="2726426"/>
            <a:ext cx="8371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1915510-D3E5-3C77-2295-9A7BFE9E2BC9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>
            <a:off x="6521319" y="2726426"/>
            <a:ext cx="1359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7C1CAB7-152F-CAFD-B73A-C4BF47EF9A40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029471" y="3256643"/>
            <a:ext cx="8899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63F1C03-133E-6257-23E0-946DAB00B8F3}"/>
              </a:ext>
            </a:extLst>
          </p:cNvPr>
          <p:cNvCxnSpPr>
            <a:cxnSpLocks/>
            <a:stCxn id="34" idx="3"/>
            <a:endCxn id="7" idx="1"/>
          </p:cNvCxnSpPr>
          <p:nvPr/>
        </p:nvCxnSpPr>
        <p:spPr>
          <a:xfrm>
            <a:off x="3201941" y="3256643"/>
            <a:ext cx="15626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DAE290F-ADC8-E85A-1FB5-057916327289}"/>
              </a:ext>
            </a:extLst>
          </p:cNvPr>
          <p:cNvCxnSpPr>
            <a:cxnSpLocks/>
            <a:stCxn id="35" idx="3"/>
            <a:endCxn id="5" idx="1"/>
          </p:cNvCxnSpPr>
          <p:nvPr/>
        </p:nvCxnSpPr>
        <p:spPr>
          <a:xfrm>
            <a:off x="3022854" y="3824586"/>
            <a:ext cx="17417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7D9BF76-9D1B-2C73-A9C9-F506E2EC951F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>
            <a:off x="6727337" y="3824586"/>
            <a:ext cx="10784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FA953E8-3B57-2406-F102-0A00CDCBACD3}"/>
              </a:ext>
            </a:extLst>
          </p:cNvPr>
          <p:cNvCxnSpPr>
            <a:cxnSpLocks/>
          </p:cNvCxnSpPr>
          <p:nvPr/>
        </p:nvCxnSpPr>
        <p:spPr>
          <a:xfrm>
            <a:off x="3602755" y="4849135"/>
            <a:ext cx="11618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3DE07E0-6814-D599-2BBC-8CA6FD011F34}"/>
              </a:ext>
            </a:extLst>
          </p:cNvPr>
          <p:cNvCxnSpPr>
            <a:cxnSpLocks/>
          </p:cNvCxnSpPr>
          <p:nvPr/>
        </p:nvCxnSpPr>
        <p:spPr>
          <a:xfrm>
            <a:off x="6574218" y="4848116"/>
            <a:ext cx="11999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FCE44F8-D716-8116-BFE7-89FE116B78AE}"/>
              </a:ext>
            </a:extLst>
          </p:cNvPr>
          <p:cNvSpPr txBox="1"/>
          <p:nvPr/>
        </p:nvSpPr>
        <p:spPr>
          <a:xfrm>
            <a:off x="7774134" y="4556748"/>
            <a:ext cx="6815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N" sz="1600" b="1">
                <a:solidFill>
                  <a:srgbClr val="00B050"/>
                </a:solidFill>
              </a:rPr>
              <a:t>&lt;/&gt;</a:t>
            </a:r>
          </a:p>
          <a:p>
            <a:pPr algn="ctr"/>
            <a:r>
              <a:rPr lang="en-CN" sz="1600" b="1">
                <a:solidFill>
                  <a:srgbClr val="00B050"/>
                </a:solidFill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2917755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7123419-D24D-A41E-5382-3840805BF627}"/>
              </a:ext>
            </a:extLst>
          </p:cNvPr>
          <p:cNvGrpSpPr/>
          <p:nvPr/>
        </p:nvGrpSpPr>
        <p:grpSpPr>
          <a:xfrm>
            <a:off x="3885607" y="701761"/>
            <a:ext cx="4322815" cy="855707"/>
            <a:chOff x="3885607" y="842046"/>
            <a:chExt cx="4322815" cy="85570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CCC14AF-CAF5-173A-C277-D236A3485D94}"/>
                </a:ext>
              </a:extLst>
            </p:cNvPr>
            <p:cNvSpPr/>
            <p:nvPr/>
          </p:nvSpPr>
          <p:spPr>
            <a:xfrm>
              <a:off x="4506304" y="842046"/>
              <a:ext cx="3054634" cy="8557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>
                  <a:solidFill>
                    <a:schemeClr val="tx1"/>
                  </a:solidFill>
                </a:rPr>
                <a:t>Artifactory Backend Server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0B24DF5-2A0A-73EC-AA76-8D36140A5126}"/>
                </a:ext>
              </a:extLst>
            </p:cNvPr>
            <p:cNvSpPr/>
            <p:nvPr/>
          </p:nvSpPr>
          <p:spPr>
            <a:xfrm>
              <a:off x="7214241" y="1076222"/>
              <a:ext cx="189571" cy="1895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9CCB953-292E-B061-E31B-E6CD509F76C2}"/>
                </a:ext>
              </a:extLst>
            </p:cNvPr>
            <p:cNvSpPr/>
            <p:nvPr/>
          </p:nvSpPr>
          <p:spPr>
            <a:xfrm>
              <a:off x="7286166" y="974411"/>
              <a:ext cx="45719" cy="4571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4BC6E95-3EAA-E717-D33A-3B6A03BADF96}"/>
                </a:ext>
              </a:extLst>
            </p:cNvPr>
            <p:cNvSpPr/>
            <p:nvPr/>
          </p:nvSpPr>
          <p:spPr>
            <a:xfrm>
              <a:off x="3885607" y="1314606"/>
              <a:ext cx="994181" cy="2761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>
                  <a:solidFill>
                    <a:schemeClr val="tx1"/>
                  </a:solidFill>
                </a:rPr>
                <a:t>native UI API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D8F2D99-D55E-53DA-A032-4D918F31FBD8}"/>
                </a:ext>
              </a:extLst>
            </p:cNvPr>
            <p:cNvSpPr/>
            <p:nvPr/>
          </p:nvSpPr>
          <p:spPr>
            <a:xfrm>
              <a:off x="7119541" y="1314607"/>
              <a:ext cx="1088881" cy="2761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>
                  <a:solidFill>
                    <a:schemeClr val="tx1"/>
                  </a:solidFill>
                </a:rPr>
                <a:t>JFrog REST API</a:t>
              </a:r>
            </a:p>
          </p:txBody>
        </p:sp>
      </p:grpSp>
      <p:cxnSp>
        <p:nvCxnSpPr>
          <p:cNvPr id="74" name="Curved Connector 73">
            <a:extLst>
              <a:ext uri="{FF2B5EF4-FFF2-40B4-BE49-F238E27FC236}">
                <a16:creationId xmlns:a16="http://schemas.microsoft.com/office/drawing/2014/main" id="{D2BEE1B0-CA92-67E5-0344-A1C1D61A0B9C}"/>
              </a:ext>
            </a:extLst>
          </p:cNvPr>
          <p:cNvCxnSpPr>
            <a:cxnSpLocks/>
            <a:stCxn id="81" idx="0"/>
            <a:endCxn id="19" idx="2"/>
          </p:cNvCxnSpPr>
          <p:nvPr/>
        </p:nvCxnSpPr>
        <p:spPr>
          <a:xfrm rot="5400000" flipH="1" flipV="1">
            <a:off x="6022436" y="1461668"/>
            <a:ext cx="1652730" cy="163036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12921BF-DD7E-E4AE-E2BB-8AF4EF3F880B}"/>
              </a:ext>
            </a:extLst>
          </p:cNvPr>
          <p:cNvGrpSpPr/>
          <p:nvPr/>
        </p:nvGrpSpPr>
        <p:grpSpPr>
          <a:xfrm>
            <a:off x="3885606" y="2775738"/>
            <a:ext cx="4322815" cy="2568046"/>
            <a:chOff x="7613805" y="1959308"/>
            <a:chExt cx="4322815" cy="2568046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4AFF250B-ABF4-F621-C7A0-D16DC0B4B35C}"/>
                </a:ext>
              </a:extLst>
            </p:cNvPr>
            <p:cNvGrpSpPr/>
            <p:nvPr/>
          </p:nvGrpSpPr>
          <p:grpSpPr>
            <a:xfrm>
              <a:off x="8215242" y="2618022"/>
              <a:ext cx="3054629" cy="986148"/>
              <a:chOff x="4806975" y="2086784"/>
              <a:chExt cx="3054629" cy="986148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03D1806-55BC-C436-86D4-7C6603ADD8B2}"/>
                  </a:ext>
                </a:extLst>
              </p:cNvPr>
              <p:cNvSpPr/>
              <p:nvPr/>
            </p:nvSpPr>
            <p:spPr>
              <a:xfrm>
                <a:off x="4806975" y="2086784"/>
                <a:ext cx="3054629" cy="8386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schemeClr val="bg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>
                    <a:solidFill>
                      <a:schemeClr val="tx1"/>
                    </a:solidFill>
                  </a:rPr>
                  <a:t>your backend server</a:t>
                </a: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A9BFF001-2432-EAA1-38C0-991E21097B38}"/>
                  </a:ext>
                </a:extLst>
              </p:cNvPr>
              <p:cNvSpPr/>
              <p:nvPr/>
            </p:nvSpPr>
            <p:spPr>
              <a:xfrm>
                <a:off x="7115328" y="2320960"/>
                <a:ext cx="189571" cy="18957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4589552E-74B5-8651-017E-67DFAA5E29DD}"/>
                  </a:ext>
                </a:extLst>
              </p:cNvPr>
              <p:cNvSpPr/>
              <p:nvPr/>
            </p:nvSpPr>
            <p:spPr>
              <a:xfrm>
                <a:off x="7187253" y="2219149"/>
                <a:ext cx="45719" cy="4571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D8FFD53E-8C23-508C-9FC0-AC110D0666EE}"/>
                  </a:ext>
                </a:extLst>
              </p:cNvPr>
              <p:cNvSpPr/>
              <p:nvPr/>
            </p:nvSpPr>
            <p:spPr>
              <a:xfrm>
                <a:off x="5524590" y="2796771"/>
                <a:ext cx="1619398" cy="2761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>
                    <a:solidFill>
                      <a:schemeClr val="tx1"/>
                    </a:solidFill>
                  </a:rPr>
                  <a:t>your REST API</a:t>
                </a:r>
              </a:p>
            </p:txBody>
          </p:sp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7358CB4-BF0E-12F0-9A95-174E64ED5DD5}"/>
                </a:ext>
              </a:extLst>
            </p:cNvPr>
            <p:cNvSpPr txBox="1"/>
            <p:nvPr/>
          </p:nvSpPr>
          <p:spPr>
            <a:xfrm>
              <a:off x="9492355" y="2286783"/>
              <a:ext cx="5389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sz="1200"/>
                <a:t>token</a:t>
              </a:r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5CB20AB2-28E6-4CD0-FE08-D1A2F60C2D52}"/>
                </a:ext>
              </a:extLst>
            </p:cNvPr>
            <p:cNvCxnSpPr>
              <a:cxnSpLocks/>
              <a:stCxn id="48" idx="0"/>
              <a:endCxn id="73" idx="2"/>
            </p:cNvCxnSpPr>
            <p:nvPr/>
          </p:nvCxnSpPr>
          <p:spPr>
            <a:xfrm flipV="1">
              <a:off x="9742556" y="3604170"/>
              <a:ext cx="0" cy="14824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AC61F2E-97E0-12A7-F11D-CDCBC12BCBCB}"/>
                </a:ext>
              </a:extLst>
            </p:cNvPr>
            <p:cNvGrpSpPr/>
            <p:nvPr/>
          </p:nvGrpSpPr>
          <p:grpSpPr>
            <a:xfrm>
              <a:off x="7613805" y="1959308"/>
              <a:ext cx="4322815" cy="2568046"/>
              <a:chOff x="7613805" y="1959308"/>
              <a:chExt cx="4322815" cy="2568046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DCCC55B-B9FB-AEAC-D930-73A99E167B37}"/>
                  </a:ext>
                </a:extLst>
              </p:cNvPr>
              <p:cNvSpPr/>
              <p:nvPr/>
            </p:nvSpPr>
            <p:spPr>
              <a:xfrm>
                <a:off x="7613805" y="1959308"/>
                <a:ext cx="4322815" cy="2568046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4FFA71C-3EA0-A276-850D-505EB380A2CA}"/>
                  </a:ext>
                </a:extLst>
              </p:cNvPr>
              <p:cNvSpPr/>
              <p:nvPr/>
            </p:nvSpPr>
            <p:spPr>
              <a:xfrm>
                <a:off x="7619682" y="1966048"/>
                <a:ext cx="924240" cy="215653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/>
                  <a:t>conplex</a:t>
                </a:r>
              </a:p>
            </p:txBody>
          </p:sp>
        </p:grp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92D828B-1079-E5D0-83BA-6A360E1CCDAC}"/>
                </a:ext>
              </a:extLst>
            </p:cNvPr>
            <p:cNvSpPr/>
            <p:nvPr/>
          </p:nvSpPr>
          <p:spPr>
            <a:xfrm>
              <a:off x="7886542" y="3752413"/>
              <a:ext cx="3712028" cy="2761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>
                  <a:solidFill>
                    <a:schemeClr val="tx1"/>
                  </a:solidFill>
                </a:rPr>
                <a:t>your custom UI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B5CCE72-E80C-19A1-48BD-BF1AC540A086}"/>
                </a:ext>
              </a:extLst>
            </p:cNvPr>
            <p:cNvSpPr/>
            <p:nvPr/>
          </p:nvSpPr>
          <p:spPr>
            <a:xfrm>
              <a:off x="8917742" y="4177188"/>
              <a:ext cx="1649629" cy="2761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>
                  <a:solidFill>
                    <a:schemeClr val="tx1"/>
                  </a:solidFill>
                </a:rPr>
                <a:t>your login page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33751BE-E0DB-1518-E95F-EE3F8F46E351}"/>
                </a:ext>
              </a:extLst>
            </p:cNvPr>
            <p:cNvCxnSpPr>
              <a:cxnSpLocks/>
              <a:stCxn id="49" idx="0"/>
              <a:endCxn id="48" idx="2"/>
            </p:cNvCxnSpPr>
            <p:nvPr/>
          </p:nvCxnSpPr>
          <p:spPr>
            <a:xfrm flipH="1" flipV="1">
              <a:off x="9742556" y="4028574"/>
              <a:ext cx="1" cy="1486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4C4E1F93-1F34-B087-1E1E-B11BA8CB3C90}"/>
              </a:ext>
            </a:extLst>
          </p:cNvPr>
          <p:cNvCxnSpPr>
            <a:cxnSpLocks/>
            <a:stCxn id="81" idx="0"/>
            <a:endCxn id="18" idx="2"/>
          </p:cNvCxnSpPr>
          <p:nvPr/>
        </p:nvCxnSpPr>
        <p:spPr>
          <a:xfrm rot="16200000" flipV="1">
            <a:off x="4381795" y="1451386"/>
            <a:ext cx="1652731" cy="1650923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AECE502-A782-4747-F345-925560616FE3}"/>
              </a:ext>
            </a:extLst>
          </p:cNvPr>
          <p:cNvSpPr txBox="1"/>
          <p:nvPr/>
        </p:nvSpPr>
        <p:spPr>
          <a:xfrm>
            <a:off x="862094" y="5747439"/>
            <a:ext cx="60397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Disadvantage: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/>
              <a:t>reinvent</a:t>
            </a:r>
            <a:r>
              <a:rPr lang="zh-CN" altLang="en-US" sz="1400"/>
              <a:t> </a:t>
            </a:r>
            <a:r>
              <a:rPr lang="en-US" altLang="zh-CN" sz="1400"/>
              <a:t>login page / user authentication</a:t>
            </a:r>
            <a:r>
              <a:rPr lang="zh-CN" altLang="en-US" sz="1400"/>
              <a:t> </a:t>
            </a:r>
            <a:r>
              <a:rPr lang="en-US" altLang="zh-CN" sz="1400"/>
              <a:t>process</a:t>
            </a:r>
            <a:endParaRPr lang="en-US" sz="1400"/>
          </a:p>
          <a:p>
            <a:pPr marL="342900" indent="-342900">
              <a:buFont typeface="+mj-lt"/>
              <a:buAutoNum type="arabicPeriod"/>
            </a:pPr>
            <a:r>
              <a:rPr lang="en-US" sz="1400"/>
              <a:t>requires a backend program to avoid cross-domain issues </a:t>
            </a:r>
            <a:r>
              <a:rPr lang="en-US" altLang="zh-CN" sz="1400"/>
              <a:t>/</a:t>
            </a:r>
            <a:r>
              <a:rPr lang="en-US" sz="1400"/>
              <a:t> revent REST API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/>
              <a:t>indirect access to native UI API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A2D75E-164F-CA72-FFE7-0BDCF172E0A2}"/>
              </a:ext>
            </a:extLst>
          </p:cNvPr>
          <p:cNvSpPr txBox="1"/>
          <p:nvPr/>
        </p:nvSpPr>
        <p:spPr>
          <a:xfrm>
            <a:off x="352203" y="130145"/>
            <a:ext cx="39442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/>
              <a:t>General Customization Approach</a:t>
            </a:r>
            <a:endParaRPr lang="en-CN" sz="2200"/>
          </a:p>
        </p:txBody>
      </p:sp>
    </p:spTree>
    <p:extLst>
      <p:ext uri="{BB962C8B-B14F-4D97-AF65-F5344CB8AC3E}">
        <p14:creationId xmlns:p14="http://schemas.microsoft.com/office/powerpoint/2010/main" val="3505307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7123419-D24D-A41E-5382-3840805BF627}"/>
              </a:ext>
            </a:extLst>
          </p:cNvPr>
          <p:cNvGrpSpPr/>
          <p:nvPr/>
        </p:nvGrpSpPr>
        <p:grpSpPr>
          <a:xfrm>
            <a:off x="3852951" y="701761"/>
            <a:ext cx="4355471" cy="855707"/>
            <a:chOff x="3852951" y="842046"/>
            <a:chExt cx="4355471" cy="85570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CCC14AF-CAF5-173A-C277-D236A3485D94}"/>
                </a:ext>
              </a:extLst>
            </p:cNvPr>
            <p:cNvSpPr/>
            <p:nvPr/>
          </p:nvSpPr>
          <p:spPr>
            <a:xfrm>
              <a:off x="4506304" y="842046"/>
              <a:ext cx="3054634" cy="8557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>
                  <a:solidFill>
                    <a:schemeClr val="tx1"/>
                  </a:solidFill>
                </a:rPr>
                <a:t>Artifactory Backend Server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0B24DF5-2A0A-73EC-AA76-8D36140A5126}"/>
                </a:ext>
              </a:extLst>
            </p:cNvPr>
            <p:cNvSpPr/>
            <p:nvPr/>
          </p:nvSpPr>
          <p:spPr>
            <a:xfrm>
              <a:off x="7214241" y="1076222"/>
              <a:ext cx="189571" cy="1895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9CCB953-292E-B061-E31B-E6CD509F76C2}"/>
                </a:ext>
              </a:extLst>
            </p:cNvPr>
            <p:cNvSpPr/>
            <p:nvPr/>
          </p:nvSpPr>
          <p:spPr>
            <a:xfrm>
              <a:off x="7286166" y="974411"/>
              <a:ext cx="45719" cy="4571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4BC6E95-3EAA-E717-D33A-3B6A03BADF96}"/>
                </a:ext>
              </a:extLst>
            </p:cNvPr>
            <p:cNvSpPr/>
            <p:nvPr/>
          </p:nvSpPr>
          <p:spPr>
            <a:xfrm>
              <a:off x="3852951" y="1314606"/>
              <a:ext cx="994181" cy="2761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>
                  <a:solidFill>
                    <a:schemeClr val="tx1"/>
                  </a:solidFill>
                </a:rPr>
                <a:t>native UI API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D8F2D99-D55E-53DA-A032-4D918F31FBD8}"/>
                </a:ext>
              </a:extLst>
            </p:cNvPr>
            <p:cNvSpPr/>
            <p:nvPr/>
          </p:nvSpPr>
          <p:spPr>
            <a:xfrm>
              <a:off x="7119541" y="1314607"/>
              <a:ext cx="1088881" cy="2761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>
                  <a:solidFill>
                    <a:schemeClr val="tx1"/>
                  </a:solidFill>
                </a:rPr>
                <a:t>JFrog REST API</a:t>
              </a:r>
            </a:p>
          </p:txBody>
        </p:sp>
      </p:grp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95199055-8506-3DC6-33D9-C2847273CC44}"/>
              </a:ext>
            </a:extLst>
          </p:cNvPr>
          <p:cNvCxnSpPr>
            <a:cxnSpLocks/>
            <a:stCxn id="18" idx="1"/>
            <a:endCxn id="61" idx="0"/>
          </p:cNvCxnSpPr>
          <p:nvPr/>
        </p:nvCxnSpPr>
        <p:spPr>
          <a:xfrm rot="10800000" flipV="1">
            <a:off x="3337851" y="1312402"/>
            <a:ext cx="515100" cy="156434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2ED73E80-18CA-D795-A6E9-53E31C731241}"/>
              </a:ext>
            </a:extLst>
          </p:cNvPr>
          <p:cNvCxnSpPr>
            <a:cxnSpLocks/>
            <a:stCxn id="60" idx="0"/>
            <a:endCxn id="18" idx="1"/>
          </p:cNvCxnSpPr>
          <p:nvPr/>
        </p:nvCxnSpPr>
        <p:spPr>
          <a:xfrm rot="5400000" flipH="1" flipV="1">
            <a:off x="2136592" y="1160392"/>
            <a:ext cx="1564348" cy="186836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17F6730B-D8EE-6CE6-E777-F147F835D391}"/>
              </a:ext>
            </a:extLst>
          </p:cNvPr>
          <p:cNvCxnSpPr>
            <a:cxnSpLocks/>
            <a:stCxn id="62" idx="0"/>
            <a:endCxn id="18" idx="3"/>
          </p:cNvCxnSpPr>
          <p:nvPr/>
        </p:nvCxnSpPr>
        <p:spPr>
          <a:xfrm rot="16200000" flipV="1">
            <a:off x="4824262" y="1335272"/>
            <a:ext cx="1564348" cy="151860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>
            <a:extLst>
              <a:ext uri="{FF2B5EF4-FFF2-40B4-BE49-F238E27FC236}">
                <a16:creationId xmlns:a16="http://schemas.microsoft.com/office/drawing/2014/main" id="{11902C21-665F-68A4-514C-88E3E9EB1B01}"/>
              </a:ext>
            </a:extLst>
          </p:cNvPr>
          <p:cNvCxnSpPr>
            <a:cxnSpLocks/>
            <a:stCxn id="43" idx="0"/>
            <a:endCxn id="19" idx="3"/>
          </p:cNvCxnSpPr>
          <p:nvPr/>
        </p:nvCxnSpPr>
        <p:spPr>
          <a:xfrm rot="16200000" flipV="1">
            <a:off x="7907949" y="1612877"/>
            <a:ext cx="2071019" cy="1470071"/>
          </a:xfrm>
          <a:prstGeom prst="curved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06CA649F-96D8-167E-D6B0-1E89146A1DC0}"/>
              </a:ext>
            </a:extLst>
          </p:cNvPr>
          <p:cNvSpPr txBox="1"/>
          <p:nvPr/>
        </p:nvSpPr>
        <p:spPr>
          <a:xfrm>
            <a:off x="6000947" y="5576952"/>
            <a:ext cx="691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200">
                <a:solidFill>
                  <a:srgbClr val="00B050"/>
                </a:solidFill>
              </a:rPr>
              <a:t>2. token</a:t>
            </a:r>
          </a:p>
        </p:txBody>
      </p:sp>
      <p:cxnSp>
        <p:nvCxnSpPr>
          <p:cNvPr id="75" name="Curved Connector 74">
            <a:extLst>
              <a:ext uri="{FF2B5EF4-FFF2-40B4-BE49-F238E27FC236}">
                <a16:creationId xmlns:a16="http://schemas.microsoft.com/office/drawing/2014/main" id="{37097172-753A-0258-F073-0C2924DC0FE5}"/>
              </a:ext>
            </a:extLst>
          </p:cNvPr>
          <p:cNvCxnSpPr>
            <a:cxnSpLocks/>
            <a:stCxn id="89" idx="2"/>
            <a:endCxn id="103" idx="1"/>
          </p:cNvCxnSpPr>
          <p:nvPr/>
        </p:nvCxnSpPr>
        <p:spPr>
          <a:xfrm rot="16200000" flipH="1">
            <a:off x="4536995" y="4251499"/>
            <a:ext cx="251429" cy="2676476"/>
          </a:xfrm>
          <a:prstGeom prst="curved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>
            <a:extLst>
              <a:ext uri="{FF2B5EF4-FFF2-40B4-BE49-F238E27FC236}">
                <a16:creationId xmlns:a16="http://schemas.microsoft.com/office/drawing/2014/main" id="{287EB497-283A-4228-E8A9-C26929B47269}"/>
              </a:ext>
            </a:extLst>
          </p:cNvPr>
          <p:cNvCxnSpPr>
            <a:cxnSpLocks/>
            <a:stCxn id="103" idx="3"/>
            <a:endCxn id="47" idx="2"/>
          </p:cNvCxnSpPr>
          <p:nvPr/>
        </p:nvCxnSpPr>
        <p:spPr>
          <a:xfrm flipV="1">
            <a:off x="6692162" y="5338528"/>
            <a:ext cx="2976982" cy="376924"/>
          </a:xfrm>
          <a:prstGeom prst="curved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C0BF9D0-B7A3-EE58-2B03-9F32BB1755FD}"/>
              </a:ext>
            </a:extLst>
          </p:cNvPr>
          <p:cNvGrpSpPr/>
          <p:nvPr/>
        </p:nvGrpSpPr>
        <p:grpSpPr>
          <a:xfrm>
            <a:off x="968106" y="2442315"/>
            <a:ext cx="7053073" cy="3092220"/>
            <a:chOff x="108131" y="3356716"/>
            <a:chExt cx="7053073" cy="309222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FEEA3BF-2881-27E2-FEA4-01D7201D4FE3}"/>
                </a:ext>
              </a:extLst>
            </p:cNvPr>
            <p:cNvGrpSpPr/>
            <p:nvPr/>
          </p:nvGrpSpPr>
          <p:grpSpPr>
            <a:xfrm>
              <a:off x="108131" y="3356716"/>
              <a:ext cx="7053073" cy="3092220"/>
              <a:chOff x="108131" y="3617969"/>
              <a:chExt cx="7053073" cy="3092220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E663A095-C518-083F-BBB0-D1A4067497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16476" y="4513028"/>
                <a:ext cx="3175000" cy="1968500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BDF5021B-4C36-1595-F91C-DE7EECB365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0371" y="4424128"/>
                <a:ext cx="3175000" cy="2146300"/>
              </a:xfrm>
              <a:prstGeom prst="rect">
                <a:avLst/>
              </a:prstGeom>
            </p:spPr>
          </p:pic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9B9945B1-4ED4-068A-2A1B-0FD3EB8BB9DB}"/>
                  </a:ext>
                </a:extLst>
              </p:cNvPr>
              <p:cNvCxnSpPr>
                <a:stCxn id="12" idx="3"/>
                <a:endCxn id="16" idx="1"/>
              </p:cNvCxnSpPr>
              <p:nvPr/>
            </p:nvCxnSpPr>
            <p:spPr>
              <a:xfrm>
                <a:off x="3425371" y="5497278"/>
                <a:ext cx="39110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26E4016-1048-1A83-9C78-2456D078511B}"/>
                  </a:ext>
                </a:extLst>
              </p:cNvPr>
              <p:cNvSpPr txBox="1"/>
              <p:nvPr/>
            </p:nvSpPr>
            <p:spPr>
              <a:xfrm>
                <a:off x="657716" y="4052404"/>
                <a:ext cx="9337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N" sz="1200"/>
                  <a:t>1. password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ABCF099-2A29-6D98-B3AA-D7532D44B40C}"/>
                  </a:ext>
                </a:extLst>
              </p:cNvPr>
              <p:cNvSpPr txBox="1"/>
              <p:nvPr/>
            </p:nvSpPr>
            <p:spPr>
              <a:xfrm>
                <a:off x="2104055" y="4052404"/>
                <a:ext cx="74764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N" sz="1200"/>
                  <a:t>2. cookie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B4FD584-8684-F82E-233F-BC07FD6BD478}"/>
                  </a:ext>
                </a:extLst>
              </p:cNvPr>
              <p:cNvSpPr txBox="1"/>
              <p:nvPr/>
            </p:nvSpPr>
            <p:spPr>
              <a:xfrm>
                <a:off x="5131943" y="4052404"/>
                <a:ext cx="74764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N" sz="1200"/>
                  <a:t>3. cookie</a:t>
                </a: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82E3E570-0BD9-6EB0-2FA4-B267FB85B6BA}"/>
                  </a:ext>
                </a:extLst>
              </p:cNvPr>
              <p:cNvGrpSpPr/>
              <p:nvPr/>
            </p:nvGrpSpPr>
            <p:grpSpPr>
              <a:xfrm>
                <a:off x="108131" y="3617969"/>
                <a:ext cx="7053073" cy="3092220"/>
                <a:chOff x="8023192" y="1959308"/>
                <a:chExt cx="7053073" cy="3092220"/>
              </a:xfrm>
            </p:grpSpPr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1F65A230-CF21-0625-1A69-E4D6F4C71062}"/>
                    </a:ext>
                  </a:extLst>
                </p:cNvPr>
                <p:cNvSpPr/>
                <p:nvPr/>
              </p:nvSpPr>
              <p:spPr>
                <a:xfrm>
                  <a:off x="8024554" y="1959308"/>
                  <a:ext cx="7051711" cy="3092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23450FB9-A0DA-AF10-CC74-8753C36463E4}"/>
                    </a:ext>
                  </a:extLst>
                </p:cNvPr>
                <p:cNvSpPr/>
                <p:nvPr/>
              </p:nvSpPr>
              <p:spPr>
                <a:xfrm>
                  <a:off x="8023192" y="1965186"/>
                  <a:ext cx="924240" cy="215653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1200"/>
                    <a:t>native UI</a:t>
                  </a:r>
                </a:p>
              </p:txBody>
            </p:sp>
          </p:grp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7F48367-17D7-876B-DECC-CDC13FC2A4F7}"/>
                </a:ext>
              </a:extLst>
            </p:cNvPr>
            <p:cNvSpPr txBox="1"/>
            <p:nvPr/>
          </p:nvSpPr>
          <p:spPr>
            <a:xfrm>
              <a:off x="2005876" y="6101425"/>
              <a:ext cx="9172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sz="1200">
                  <a:solidFill>
                    <a:srgbClr val="00B050"/>
                  </a:solidFill>
                </a:rPr>
                <a:t>1. plugins.js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45CCBB15-E006-700C-9731-3FCC5B3548D6}"/>
              </a:ext>
            </a:extLst>
          </p:cNvPr>
          <p:cNvSpPr txBox="1"/>
          <p:nvPr/>
        </p:nvSpPr>
        <p:spPr>
          <a:xfrm>
            <a:off x="862094" y="5747439"/>
            <a:ext cx="66428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Advantage: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/>
              <a:t>focus on UI, easy development with your favorite js framework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/>
              <a:t>direct access to JFROG REST API (no need to revent login process / backend program)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/>
              <a:t>direct assess to native UI API (no need to manipulate API url)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C8BBA4B-D2E9-C8F8-94A1-04C09394A73A}"/>
              </a:ext>
            </a:extLst>
          </p:cNvPr>
          <p:cNvGrpSpPr/>
          <p:nvPr/>
        </p:nvGrpSpPr>
        <p:grpSpPr>
          <a:xfrm>
            <a:off x="8302546" y="3032198"/>
            <a:ext cx="2751894" cy="2496428"/>
            <a:chOff x="8008629" y="3043083"/>
            <a:chExt cx="2751894" cy="2496428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EF551442-061D-EA05-1AF3-318C61996465}"/>
                </a:ext>
              </a:extLst>
            </p:cNvPr>
            <p:cNvGrpSpPr/>
            <p:nvPr/>
          </p:nvGrpSpPr>
          <p:grpSpPr>
            <a:xfrm>
              <a:off x="8008629" y="3043083"/>
              <a:ext cx="2751894" cy="2496428"/>
              <a:chOff x="7279285" y="3957484"/>
              <a:chExt cx="2751894" cy="2496428"/>
            </a:xfrm>
          </p:grpSpPr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B1192A15-6DB8-3A5A-C7E5-39CD46D2F7E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29831" b="31749"/>
              <a:stretch/>
            </p:blipFill>
            <p:spPr>
              <a:xfrm>
                <a:off x="7418423" y="4716503"/>
                <a:ext cx="2454919" cy="1547311"/>
              </a:xfrm>
              <a:prstGeom prst="rect">
                <a:avLst/>
              </a:prstGeom>
            </p:spPr>
          </p:pic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F1B1D2F7-CC29-1E18-55DD-48DE50BCE80A}"/>
                  </a:ext>
                </a:extLst>
              </p:cNvPr>
              <p:cNvGrpSpPr/>
              <p:nvPr/>
            </p:nvGrpSpPr>
            <p:grpSpPr>
              <a:xfrm>
                <a:off x="7279285" y="3957484"/>
                <a:ext cx="2751894" cy="2496428"/>
                <a:chOff x="7279285" y="3957484"/>
                <a:chExt cx="2751894" cy="2496428"/>
              </a:xfrm>
            </p:grpSpPr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38C513DE-0813-EA8F-8CD4-DC7BE86E761B}"/>
                    </a:ext>
                  </a:extLst>
                </p:cNvPr>
                <p:cNvSpPr/>
                <p:nvPr/>
              </p:nvSpPr>
              <p:spPr>
                <a:xfrm>
                  <a:off x="7279285" y="3962402"/>
                  <a:ext cx="2751894" cy="249151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BDB0FEB0-59BE-E63D-427D-6C7B3CD1B670}"/>
                    </a:ext>
                  </a:extLst>
                </p:cNvPr>
                <p:cNvSpPr/>
                <p:nvPr/>
              </p:nvSpPr>
              <p:spPr>
                <a:xfrm>
                  <a:off x="7279285" y="3957484"/>
                  <a:ext cx="1250291" cy="221332"/>
                </a:xfrm>
                <a:prstGeom prst="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1200"/>
                    <a:t>JFrog UI Plugins</a:t>
                  </a:r>
                </a:p>
              </p:txBody>
            </p:sp>
          </p:grp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71D5974-ABDD-2B6B-971A-CC8EDFD118EB}"/>
                </a:ext>
              </a:extLst>
            </p:cNvPr>
            <p:cNvSpPr txBox="1"/>
            <p:nvPr/>
          </p:nvSpPr>
          <p:spPr>
            <a:xfrm>
              <a:off x="8759885" y="3394307"/>
              <a:ext cx="12493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sz="1200">
                  <a:solidFill>
                    <a:srgbClr val="00B050"/>
                  </a:solidFill>
                </a:rPr>
                <a:t>3. cookie + token</a:t>
              </a:r>
            </a:p>
          </p:txBody>
        </p:sp>
      </p:grp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43A0FB20-F247-D0A4-AA79-929477A92B0F}"/>
              </a:ext>
            </a:extLst>
          </p:cNvPr>
          <p:cNvCxnSpPr>
            <a:cxnSpLocks/>
            <a:stCxn id="43" idx="0"/>
            <a:endCxn id="18" idx="3"/>
          </p:cNvCxnSpPr>
          <p:nvPr/>
        </p:nvCxnSpPr>
        <p:spPr>
          <a:xfrm rot="16200000" flipV="1">
            <a:off x="6227303" y="-67769"/>
            <a:ext cx="2071020" cy="4831361"/>
          </a:xfrm>
          <a:prstGeom prst="curved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3C9392D-3002-EF5E-7F4B-AA38E8810615}"/>
              </a:ext>
            </a:extLst>
          </p:cNvPr>
          <p:cNvCxnSpPr>
            <a:cxnSpLocks/>
            <a:endCxn id="83" idx="1"/>
          </p:cNvCxnSpPr>
          <p:nvPr/>
        </p:nvCxnSpPr>
        <p:spPr>
          <a:xfrm>
            <a:off x="8021179" y="4282871"/>
            <a:ext cx="2813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893C336-71AE-7571-B7E3-473E61C7478E}"/>
              </a:ext>
            </a:extLst>
          </p:cNvPr>
          <p:cNvSpPr txBox="1"/>
          <p:nvPr/>
        </p:nvSpPr>
        <p:spPr>
          <a:xfrm>
            <a:off x="352203" y="130145"/>
            <a:ext cx="32004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200"/>
              <a:t>JFrog UI Plugins</a:t>
            </a:r>
            <a:r>
              <a:rPr lang="en-US" sz="2200"/>
              <a:t>' Approach</a:t>
            </a:r>
            <a:endParaRPr lang="en-CN" sz="2200"/>
          </a:p>
        </p:txBody>
      </p:sp>
    </p:spTree>
    <p:extLst>
      <p:ext uri="{BB962C8B-B14F-4D97-AF65-F5344CB8AC3E}">
        <p14:creationId xmlns:p14="http://schemas.microsoft.com/office/powerpoint/2010/main" val="591359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430E40-36CE-0B66-543B-61AD4DFB5201}"/>
              </a:ext>
            </a:extLst>
          </p:cNvPr>
          <p:cNvSpPr txBox="1"/>
          <p:nvPr/>
        </p:nvSpPr>
        <p:spPr>
          <a:xfrm>
            <a:off x="4502711" y="3213556"/>
            <a:ext cx="31865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200"/>
              <a:t>Demo &amp; </a:t>
            </a:r>
            <a:r>
              <a:rPr lang="en-US" sz="2200"/>
              <a:t>Code explanation</a:t>
            </a:r>
            <a:endParaRPr lang="en-CN" sz="2200"/>
          </a:p>
        </p:txBody>
      </p:sp>
    </p:spTree>
    <p:extLst>
      <p:ext uri="{BB962C8B-B14F-4D97-AF65-F5344CB8AC3E}">
        <p14:creationId xmlns:p14="http://schemas.microsoft.com/office/powerpoint/2010/main" val="232589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182</Words>
  <Application>Microsoft Macintosh PowerPoint</Application>
  <PresentationFormat>Widescreen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iyqy</dc:creator>
  <cp:lastModifiedBy>iyqy</cp:lastModifiedBy>
  <cp:revision>137</cp:revision>
  <dcterms:created xsi:type="dcterms:W3CDTF">2022-06-25T05:51:24Z</dcterms:created>
  <dcterms:modified xsi:type="dcterms:W3CDTF">2022-07-05T01:57:01Z</dcterms:modified>
</cp:coreProperties>
</file>