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31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4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6767E-ADAE-4C50-020D-024A759BF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F236EE-B75D-0565-5BF2-50791CB528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8AC8E-A2F3-C0CE-7137-2FDE63EBC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8B3A-3489-1847-8073-B5F11A5B4609}" type="datetimeFigureOut">
              <a:t>2022/6/28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4C4FD-ADE2-9E29-F9FD-5A6BB4A59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67D13-EA96-0B5D-AADA-C556F5407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95F13-8CE0-5248-A643-29031E2C467B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89131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BC1E3-EF13-840E-6A38-14EEC68F5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7E4024-93E3-86D2-BA2E-0511FACB9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86ED6-7B37-AFBC-FDD6-721DCD987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8B3A-3489-1847-8073-B5F11A5B4609}" type="datetimeFigureOut">
              <a:t>2022/6/28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B6A8C-735C-092C-7B1A-A97527147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B42E6-E1EE-0D68-FF0B-46E6E67B2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95F13-8CE0-5248-A643-29031E2C467B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49556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9ACD71-3C38-7291-AFC4-C34BED95CE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29C57D-D180-0241-6AD3-77B193291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5FE77-488C-6CA6-D57E-322522AE2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8B3A-3489-1847-8073-B5F11A5B4609}" type="datetimeFigureOut">
              <a:t>2022/6/28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E2494-4BE7-5E1C-F9E4-C65047E8E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89FC-E953-749B-98A5-E93CEBD06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95F13-8CE0-5248-A643-29031E2C467B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72034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CA47A-37A1-8708-5564-14C117DD8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73F58-87CA-B40A-5221-9C90EE970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E898C-278B-04AD-0152-990EF11AA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8B3A-3489-1847-8073-B5F11A5B4609}" type="datetimeFigureOut">
              <a:t>2022/6/28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233EE-C074-464B-F214-4F0B59196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75D4C-7706-EF46-634E-2AC0F6D6D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95F13-8CE0-5248-A643-29031E2C467B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04744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380EC-B9B1-7031-AB56-1E93DEB7D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CA4F1-809B-A37B-191C-8276F048E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47650-3B3D-037E-524B-046170286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8B3A-3489-1847-8073-B5F11A5B4609}" type="datetimeFigureOut">
              <a:t>2022/6/28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1E519-AF4A-8DA4-32CE-BDBA29C1A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EEE43-CF30-62C7-203D-C658BE860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95F13-8CE0-5248-A643-29031E2C467B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27468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6A522-D891-ED16-1FC4-36FEDE695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8FD90-7847-5876-2681-DC76307918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A9000-7559-348F-7623-0311D9FAB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CD25A5-0F21-AA1A-72F7-E0FA48219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8B3A-3489-1847-8073-B5F11A5B4609}" type="datetimeFigureOut">
              <a:t>2022/6/28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17C3D9-314E-C566-C3AB-0AF3DFE15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DAACBD-30DB-4D9D-AD57-24B3831F1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95F13-8CE0-5248-A643-29031E2C467B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58700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44F38-FB55-63DD-239C-0F22D19DF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9CF3E-2DFB-C5B3-F6AC-28244B408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5B9F3B-123C-C945-141E-90DD8BE48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DC9EDD-F323-9841-E565-256A0896EC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745154-A3E9-847D-1601-AA9A554E40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9F12A6-4001-0459-8187-EAC14C67E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8B3A-3489-1847-8073-B5F11A5B4609}" type="datetimeFigureOut">
              <a:t>2022/6/28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974413-DBD4-D942-4FF4-65930D9E3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41C505-4C05-DAF1-273D-932CD8465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95F13-8CE0-5248-A643-29031E2C467B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07481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FE7E0-E2E3-FFE1-5EC9-BA16AC77D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BE4E65-2067-1142-2226-BDF77033A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8B3A-3489-1847-8073-B5F11A5B4609}" type="datetimeFigureOut">
              <a:t>2022/6/28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F8ACAA-8B9A-EC6C-42D5-BD7EA75DD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CEBD23-AEA1-3707-8A15-AB17D3E41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95F13-8CE0-5248-A643-29031E2C467B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35921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DF262A-86EA-5607-D788-A10AFB858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8B3A-3489-1847-8073-B5F11A5B4609}" type="datetimeFigureOut">
              <a:t>2022/6/28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93C659-6C9C-0C8C-5CC1-A3D276061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55C8E7-F755-C4DA-60FA-011A2DFA6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95F13-8CE0-5248-A643-29031E2C467B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59654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7F545-A652-1244-5DD5-D9A0177C9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D557F-ADBC-1166-0E16-529579AF2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1DDFDC-AB5F-527D-4F90-210B63AF2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6D054-51A1-8B0C-28FD-4EED45270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8B3A-3489-1847-8073-B5F11A5B4609}" type="datetimeFigureOut">
              <a:t>2022/6/28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7F903B-E457-415F-303F-E5C62C920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83FE9C-892B-7289-FE81-7DAF631D7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95F13-8CE0-5248-A643-29031E2C467B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8112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56C4E-F02D-3126-B59A-E98177401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BF0AC2-A02E-EBA0-249C-DB293E5CB7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E479AE-CC0D-62AA-DAB9-F9AF1D970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42BA03-F3C4-D6A8-8E6E-F8B7EA7C4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8B3A-3489-1847-8073-B5F11A5B4609}" type="datetimeFigureOut">
              <a:t>2022/6/28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26389-8C62-0462-0046-2A53A9E92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C41AFD-0A08-A76D-D605-1A179D0AF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95F13-8CE0-5248-A643-29031E2C467B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4806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3CFF6E-C260-077A-BDE3-68C9B51AE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CD79A-6BBF-9561-E508-0F66DF10E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A0501-E0B0-1029-5F65-1ADC4A921B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18B3A-3489-1847-8073-B5F11A5B4609}" type="datetimeFigureOut">
              <a:t>2022/6/28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41728-C9B4-3D26-69EC-5A2E6E419C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2A8D4-118D-532A-9028-C21CD59315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95F13-8CE0-5248-A643-29031E2C467B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92628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7123419-D24D-A41E-5382-3840805BF627}"/>
              </a:ext>
            </a:extLst>
          </p:cNvPr>
          <p:cNvGrpSpPr/>
          <p:nvPr/>
        </p:nvGrpSpPr>
        <p:grpSpPr>
          <a:xfrm>
            <a:off x="3983578" y="592901"/>
            <a:ext cx="4224844" cy="855707"/>
            <a:chOff x="3983578" y="842046"/>
            <a:chExt cx="4224844" cy="85570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CCC14AF-CAF5-173A-C277-D236A3485D94}"/>
                </a:ext>
              </a:extLst>
            </p:cNvPr>
            <p:cNvSpPr/>
            <p:nvPr/>
          </p:nvSpPr>
          <p:spPr>
            <a:xfrm>
              <a:off x="4506304" y="842046"/>
              <a:ext cx="3054634" cy="8557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200">
                  <a:solidFill>
                    <a:schemeClr val="tx1"/>
                  </a:solidFill>
                </a:rPr>
                <a:t>Artifactory Backend Server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0B24DF5-2A0A-73EC-AA76-8D36140A5126}"/>
                </a:ext>
              </a:extLst>
            </p:cNvPr>
            <p:cNvSpPr/>
            <p:nvPr/>
          </p:nvSpPr>
          <p:spPr>
            <a:xfrm>
              <a:off x="7214241" y="1076222"/>
              <a:ext cx="189571" cy="1895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9CCB953-292E-B061-E31B-E6CD509F76C2}"/>
                </a:ext>
              </a:extLst>
            </p:cNvPr>
            <p:cNvSpPr/>
            <p:nvPr/>
          </p:nvSpPr>
          <p:spPr>
            <a:xfrm>
              <a:off x="7286166" y="974411"/>
              <a:ext cx="45719" cy="4571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4BC6E95-3EAA-E717-D33A-3B6A03BADF96}"/>
                </a:ext>
              </a:extLst>
            </p:cNvPr>
            <p:cNvSpPr/>
            <p:nvPr/>
          </p:nvSpPr>
          <p:spPr>
            <a:xfrm>
              <a:off x="3983578" y="1314606"/>
              <a:ext cx="994181" cy="2761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200">
                  <a:solidFill>
                    <a:schemeClr val="tx1"/>
                  </a:solidFill>
                </a:rPr>
                <a:t>native UI API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D8F2D99-D55E-53DA-A032-4D918F31FBD8}"/>
                </a:ext>
              </a:extLst>
            </p:cNvPr>
            <p:cNvSpPr/>
            <p:nvPr/>
          </p:nvSpPr>
          <p:spPr>
            <a:xfrm>
              <a:off x="7119541" y="1314607"/>
              <a:ext cx="1088881" cy="2761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200">
                  <a:solidFill>
                    <a:schemeClr val="tx1"/>
                  </a:solidFill>
                </a:rPr>
                <a:t>JFrog REST API</a:t>
              </a:r>
            </a:p>
          </p:txBody>
        </p:sp>
      </p:grp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95199055-8506-3DC6-33D9-C2847273CC44}"/>
              </a:ext>
            </a:extLst>
          </p:cNvPr>
          <p:cNvCxnSpPr>
            <a:cxnSpLocks/>
            <a:stCxn id="18" idx="1"/>
          </p:cNvCxnSpPr>
          <p:nvPr/>
        </p:nvCxnSpPr>
        <p:spPr>
          <a:xfrm rot="10800000" flipV="1">
            <a:off x="2441512" y="1203542"/>
            <a:ext cx="1542066" cy="2916916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2ED73E80-18CA-D795-A6E9-53E31C731241}"/>
              </a:ext>
            </a:extLst>
          </p:cNvPr>
          <p:cNvCxnSpPr>
            <a:cxnSpLocks/>
            <a:stCxn id="12" idx="0"/>
            <a:endCxn id="18" idx="1"/>
          </p:cNvCxnSpPr>
          <p:nvPr/>
        </p:nvCxnSpPr>
        <p:spPr>
          <a:xfrm rot="5400000" flipH="1" flipV="1">
            <a:off x="1431058" y="1610356"/>
            <a:ext cx="2959333" cy="214570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17F6730B-D8EE-6CE6-E777-F147F835D391}"/>
              </a:ext>
            </a:extLst>
          </p:cNvPr>
          <p:cNvCxnSpPr>
            <a:cxnSpLocks/>
            <a:stCxn id="62" idx="0"/>
            <a:endCxn id="18" idx="3"/>
          </p:cNvCxnSpPr>
          <p:nvPr/>
        </p:nvCxnSpPr>
        <p:spPr>
          <a:xfrm rot="16200000" flipV="1">
            <a:off x="3958844" y="2222458"/>
            <a:ext cx="2587609" cy="54977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>
            <a:extLst>
              <a:ext uri="{FF2B5EF4-FFF2-40B4-BE49-F238E27FC236}">
                <a16:creationId xmlns:a16="http://schemas.microsoft.com/office/drawing/2014/main" id="{D2BEE1B0-CA92-67E5-0344-A1C1D61A0B9C}"/>
              </a:ext>
            </a:extLst>
          </p:cNvPr>
          <p:cNvCxnSpPr>
            <a:cxnSpLocks/>
            <a:stCxn id="69" idx="0"/>
            <a:endCxn id="19" idx="3"/>
          </p:cNvCxnSpPr>
          <p:nvPr/>
        </p:nvCxnSpPr>
        <p:spPr>
          <a:xfrm rot="16200000" flipV="1">
            <a:off x="8648281" y="763685"/>
            <a:ext cx="1055251" cy="193496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C615167F-0448-AD56-F3AC-0CFB6C95508D}"/>
              </a:ext>
            </a:extLst>
          </p:cNvPr>
          <p:cNvSpPr txBox="1"/>
          <p:nvPr/>
        </p:nvSpPr>
        <p:spPr>
          <a:xfrm>
            <a:off x="352203" y="478488"/>
            <a:ext cx="25585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200"/>
              <a:t>Why JFrog UI Plugins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12921BF-DD7E-E4AE-E2BB-8AF4EF3F880B}"/>
              </a:ext>
            </a:extLst>
          </p:cNvPr>
          <p:cNvGrpSpPr/>
          <p:nvPr/>
        </p:nvGrpSpPr>
        <p:grpSpPr>
          <a:xfrm>
            <a:off x="8784453" y="1600080"/>
            <a:ext cx="2863262" cy="2568046"/>
            <a:chOff x="8392568" y="1959308"/>
            <a:chExt cx="2863262" cy="2568046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4AFF250B-ABF4-F621-C7A0-D16DC0B4B35C}"/>
                </a:ext>
              </a:extLst>
            </p:cNvPr>
            <p:cNvGrpSpPr/>
            <p:nvPr/>
          </p:nvGrpSpPr>
          <p:grpSpPr>
            <a:xfrm>
              <a:off x="8632718" y="2618022"/>
              <a:ext cx="2237573" cy="986148"/>
              <a:chOff x="5224451" y="2086784"/>
              <a:chExt cx="2237573" cy="986148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503D1806-55BC-C436-86D4-7C6603ADD8B2}"/>
                  </a:ext>
                </a:extLst>
              </p:cNvPr>
              <p:cNvSpPr/>
              <p:nvPr/>
            </p:nvSpPr>
            <p:spPr>
              <a:xfrm>
                <a:off x="5224451" y="2086784"/>
                <a:ext cx="2237573" cy="83869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schemeClr val="bg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200">
                    <a:solidFill>
                      <a:schemeClr val="tx1"/>
                    </a:solidFill>
                  </a:rPr>
                  <a:t>your backend server</a:t>
                </a:r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A9BFF001-2432-EAA1-38C0-991E21097B38}"/>
                  </a:ext>
                </a:extLst>
              </p:cNvPr>
              <p:cNvSpPr/>
              <p:nvPr/>
            </p:nvSpPr>
            <p:spPr>
              <a:xfrm>
                <a:off x="7115328" y="2320960"/>
                <a:ext cx="189571" cy="18957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4589552E-74B5-8651-017E-67DFAA5E29DD}"/>
                  </a:ext>
                </a:extLst>
              </p:cNvPr>
              <p:cNvSpPr/>
              <p:nvPr/>
            </p:nvSpPr>
            <p:spPr>
              <a:xfrm>
                <a:off x="7187253" y="2219149"/>
                <a:ext cx="45719" cy="4571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D8FFD53E-8C23-508C-9FC0-AC110D0666EE}"/>
                  </a:ext>
                </a:extLst>
              </p:cNvPr>
              <p:cNvSpPr/>
              <p:nvPr/>
            </p:nvSpPr>
            <p:spPr>
              <a:xfrm>
                <a:off x="5789844" y="2796771"/>
                <a:ext cx="1088881" cy="2761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200">
                    <a:solidFill>
                      <a:schemeClr val="tx1"/>
                    </a:solidFill>
                  </a:rPr>
                  <a:t>your REST API</a:t>
                </a:r>
              </a:p>
            </p:txBody>
          </p:sp>
        </p:grp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7358CB4-BF0E-12F0-9A95-174E64ED5DD5}"/>
                </a:ext>
              </a:extLst>
            </p:cNvPr>
            <p:cNvSpPr txBox="1"/>
            <p:nvPr/>
          </p:nvSpPr>
          <p:spPr>
            <a:xfrm>
              <a:off x="8464225" y="2329549"/>
              <a:ext cx="26986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sz="1200"/>
                <a:t>admin token, permission management ?</a:t>
              </a:r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5CB20AB2-28E6-4CD0-FE08-D1A2F60C2D52}"/>
                </a:ext>
              </a:extLst>
            </p:cNvPr>
            <p:cNvCxnSpPr>
              <a:cxnSpLocks/>
              <a:stCxn id="48" idx="0"/>
              <a:endCxn id="73" idx="2"/>
            </p:cNvCxnSpPr>
            <p:nvPr/>
          </p:nvCxnSpPr>
          <p:spPr>
            <a:xfrm flipV="1">
              <a:off x="9742551" y="3604170"/>
              <a:ext cx="1" cy="14824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AC61F2E-97E0-12A7-F11D-CDCBC12BCBCB}"/>
                </a:ext>
              </a:extLst>
            </p:cNvPr>
            <p:cNvGrpSpPr/>
            <p:nvPr/>
          </p:nvGrpSpPr>
          <p:grpSpPr>
            <a:xfrm>
              <a:off x="8392568" y="1959308"/>
              <a:ext cx="2863262" cy="2568046"/>
              <a:chOff x="8392568" y="1959308"/>
              <a:chExt cx="2863262" cy="2568046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DCCC55B-B9FB-AEAC-D930-73A99E167B37}"/>
                  </a:ext>
                </a:extLst>
              </p:cNvPr>
              <p:cNvSpPr/>
              <p:nvPr/>
            </p:nvSpPr>
            <p:spPr>
              <a:xfrm>
                <a:off x="8392568" y="1959308"/>
                <a:ext cx="2863262" cy="2568046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4FFA71C-3EA0-A276-850D-505EB380A2CA}"/>
                  </a:ext>
                </a:extLst>
              </p:cNvPr>
              <p:cNvSpPr/>
              <p:nvPr/>
            </p:nvSpPr>
            <p:spPr>
              <a:xfrm>
                <a:off x="8392568" y="1966048"/>
                <a:ext cx="924240" cy="215653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200"/>
                  <a:t>conplex</a:t>
                </a:r>
              </a:p>
            </p:txBody>
          </p:sp>
        </p:grp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92D828B-1079-E5D0-83BA-6A360E1CCDAC}"/>
                </a:ext>
              </a:extLst>
            </p:cNvPr>
            <p:cNvSpPr/>
            <p:nvPr/>
          </p:nvSpPr>
          <p:spPr>
            <a:xfrm>
              <a:off x="8889582" y="3752413"/>
              <a:ext cx="1705938" cy="2761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200">
                  <a:solidFill>
                    <a:schemeClr val="tx1"/>
                  </a:solidFill>
                </a:rPr>
                <a:t>your custom UI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B5CCE72-E80C-19A1-48BD-BF1AC540A086}"/>
                </a:ext>
              </a:extLst>
            </p:cNvPr>
            <p:cNvSpPr/>
            <p:nvPr/>
          </p:nvSpPr>
          <p:spPr>
            <a:xfrm>
              <a:off x="9069746" y="4177188"/>
              <a:ext cx="1345610" cy="2761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200">
                  <a:solidFill>
                    <a:schemeClr val="tx1"/>
                  </a:solidFill>
                </a:rPr>
                <a:t>your login page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333751BE-E0DB-1518-E95F-EE3F8F46E351}"/>
                </a:ext>
              </a:extLst>
            </p:cNvPr>
            <p:cNvCxnSpPr>
              <a:cxnSpLocks/>
              <a:stCxn id="49" idx="0"/>
              <a:endCxn id="48" idx="2"/>
            </p:cNvCxnSpPr>
            <p:nvPr/>
          </p:nvCxnSpPr>
          <p:spPr>
            <a:xfrm flipV="1">
              <a:off x="9742551" y="4028574"/>
              <a:ext cx="0" cy="1486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Curved Connector 62">
            <a:extLst>
              <a:ext uri="{FF2B5EF4-FFF2-40B4-BE49-F238E27FC236}">
                <a16:creationId xmlns:a16="http://schemas.microsoft.com/office/drawing/2014/main" id="{11902C21-665F-68A4-514C-88E3E9EB1B01}"/>
              </a:ext>
            </a:extLst>
          </p:cNvPr>
          <p:cNvCxnSpPr>
            <a:cxnSpLocks/>
            <a:stCxn id="47" idx="0"/>
            <a:endCxn id="19" idx="2"/>
          </p:cNvCxnSpPr>
          <p:nvPr/>
        </p:nvCxnSpPr>
        <p:spPr>
          <a:xfrm rot="16200000" flipV="1">
            <a:off x="6670232" y="2335374"/>
            <a:ext cx="3517995" cy="1530493"/>
          </a:xfrm>
          <a:prstGeom prst="curvedConnector3">
            <a:avLst>
              <a:gd name="adj1" fmla="val 19057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>
            <a:extLst>
              <a:ext uri="{FF2B5EF4-FFF2-40B4-BE49-F238E27FC236}">
                <a16:creationId xmlns:a16="http://schemas.microsoft.com/office/drawing/2014/main" id="{4D046C18-BEA0-1463-2DF2-4B9491FB5BE1}"/>
              </a:ext>
            </a:extLst>
          </p:cNvPr>
          <p:cNvCxnSpPr>
            <a:cxnSpLocks/>
            <a:stCxn id="62" idx="0"/>
            <a:endCxn id="19" idx="1"/>
          </p:cNvCxnSpPr>
          <p:nvPr/>
        </p:nvCxnSpPr>
        <p:spPr>
          <a:xfrm rot="5400000" flipH="1" flipV="1">
            <a:off x="5029734" y="1701345"/>
            <a:ext cx="2587608" cy="1592005"/>
          </a:xfrm>
          <a:prstGeom prst="curved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06CA649F-96D8-167E-D6B0-1E89146A1DC0}"/>
              </a:ext>
            </a:extLst>
          </p:cNvPr>
          <p:cNvSpPr txBox="1"/>
          <p:nvPr/>
        </p:nvSpPr>
        <p:spPr>
          <a:xfrm>
            <a:off x="5434889" y="6491353"/>
            <a:ext cx="538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200">
                <a:solidFill>
                  <a:srgbClr val="00B050"/>
                </a:solidFill>
              </a:rPr>
              <a:t>token</a:t>
            </a:r>
          </a:p>
        </p:txBody>
      </p:sp>
      <p:cxnSp>
        <p:nvCxnSpPr>
          <p:cNvPr id="75" name="Curved Connector 74">
            <a:extLst>
              <a:ext uri="{FF2B5EF4-FFF2-40B4-BE49-F238E27FC236}">
                <a16:creationId xmlns:a16="http://schemas.microsoft.com/office/drawing/2014/main" id="{37097172-753A-0258-F073-0C2924DC0FE5}"/>
              </a:ext>
            </a:extLst>
          </p:cNvPr>
          <p:cNvCxnSpPr>
            <a:cxnSpLocks/>
            <a:stCxn id="12" idx="2"/>
            <a:endCxn id="103" idx="1"/>
          </p:cNvCxnSpPr>
          <p:nvPr/>
        </p:nvCxnSpPr>
        <p:spPr>
          <a:xfrm rot="16200000" flipH="1">
            <a:off x="3476041" y="4671005"/>
            <a:ext cx="320678" cy="3597018"/>
          </a:xfrm>
          <a:prstGeom prst="curved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>
            <a:extLst>
              <a:ext uri="{FF2B5EF4-FFF2-40B4-BE49-F238E27FC236}">
                <a16:creationId xmlns:a16="http://schemas.microsoft.com/office/drawing/2014/main" id="{287EB497-283A-4228-E8A9-C26929B47269}"/>
              </a:ext>
            </a:extLst>
          </p:cNvPr>
          <p:cNvCxnSpPr>
            <a:cxnSpLocks/>
            <a:stCxn id="103" idx="3"/>
            <a:endCxn id="47" idx="2"/>
          </p:cNvCxnSpPr>
          <p:nvPr/>
        </p:nvCxnSpPr>
        <p:spPr>
          <a:xfrm flipV="1">
            <a:off x="5973819" y="6263814"/>
            <a:ext cx="3220656" cy="366039"/>
          </a:xfrm>
          <a:prstGeom prst="curved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F551442-061D-EA05-1AF3-318C61996465}"/>
              </a:ext>
            </a:extLst>
          </p:cNvPr>
          <p:cNvGrpSpPr/>
          <p:nvPr/>
        </p:nvGrpSpPr>
        <p:grpSpPr>
          <a:xfrm>
            <a:off x="7442571" y="4441184"/>
            <a:ext cx="4205144" cy="2012728"/>
            <a:chOff x="7279285" y="4441184"/>
            <a:chExt cx="4205144" cy="2012728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B1192A15-6DB8-3A5A-C7E5-39CD46D2F7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-1" r="-1591" b="31749"/>
            <a:stretch/>
          </p:blipFill>
          <p:spPr>
            <a:xfrm>
              <a:off x="7418423" y="4859618"/>
              <a:ext cx="3225531" cy="1404196"/>
            </a:xfrm>
            <a:prstGeom prst="rect">
              <a:avLst/>
            </a:prstGeom>
          </p:spPr>
        </p:pic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F1B1D2F7-CC29-1E18-55DD-48DE50BCE80A}"/>
                </a:ext>
              </a:extLst>
            </p:cNvPr>
            <p:cNvGrpSpPr/>
            <p:nvPr/>
          </p:nvGrpSpPr>
          <p:grpSpPr>
            <a:xfrm>
              <a:off x="7279285" y="4441184"/>
              <a:ext cx="4205144" cy="2012728"/>
              <a:chOff x="7279285" y="4441184"/>
              <a:chExt cx="4205144" cy="2012728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38C513DE-0813-EA8F-8CD4-DC7BE86E761B}"/>
                  </a:ext>
                </a:extLst>
              </p:cNvPr>
              <p:cNvSpPr/>
              <p:nvPr/>
            </p:nvSpPr>
            <p:spPr>
              <a:xfrm>
                <a:off x="7279285" y="4446910"/>
                <a:ext cx="4205144" cy="200700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BDB0FEB0-59BE-E63D-427D-6C7B3CD1B670}"/>
                  </a:ext>
                </a:extLst>
              </p:cNvPr>
              <p:cNvSpPr/>
              <p:nvPr/>
            </p:nvSpPr>
            <p:spPr>
              <a:xfrm>
                <a:off x="7284181" y="4441184"/>
                <a:ext cx="1206675" cy="228336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200"/>
                  <a:t>JFrog UI Plugins</a:t>
                </a:r>
              </a:p>
            </p:txBody>
          </p:sp>
        </p:grp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C0BF9D0-B7A3-EE58-2B03-9F32BB1755FD}"/>
              </a:ext>
            </a:extLst>
          </p:cNvPr>
          <p:cNvGrpSpPr/>
          <p:nvPr/>
        </p:nvGrpSpPr>
        <p:grpSpPr>
          <a:xfrm>
            <a:off x="108131" y="3356716"/>
            <a:ext cx="7053073" cy="3092220"/>
            <a:chOff x="108131" y="3356716"/>
            <a:chExt cx="7053073" cy="3092220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FEEA3BF-2881-27E2-FEA4-01D7201D4FE3}"/>
                </a:ext>
              </a:extLst>
            </p:cNvPr>
            <p:cNvGrpSpPr/>
            <p:nvPr/>
          </p:nvGrpSpPr>
          <p:grpSpPr>
            <a:xfrm>
              <a:off x="108131" y="3356716"/>
              <a:ext cx="7053073" cy="3092220"/>
              <a:chOff x="108131" y="3617969"/>
              <a:chExt cx="7053073" cy="3092220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E663A095-C518-083F-BBB0-D1A4067497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16476" y="4513028"/>
                <a:ext cx="3175000" cy="1968500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BDF5021B-4C36-1595-F91C-DE7EECB365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0371" y="4424128"/>
                <a:ext cx="3175000" cy="2146300"/>
              </a:xfrm>
              <a:prstGeom prst="rect">
                <a:avLst/>
              </a:prstGeom>
            </p:spPr>
          </p:pic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9B9945B1-4ED4-068A-2A1B-0FD3EB8BB9DB}"/>
                  </a:ext>
                </a:extLst>
              </p:cNvPr>
              <p:cNvCxnSpPr>
                <a:stCxn id="12" idx="3"/>
                <a:endCxn id="16" idx="1"/>
              </p:cNvCxnSpPr>
              <p:nvPr/>
            </p:nvCxnSpPr>
            <p:spPr>
              <a:xfrm>
                <a:off x="3425371" y="5497278"/>
                <a:ext cx="39110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26E4016-1048-1A83-9C78-2456D078511B}"/>
                  </a:ext>
                </a:extLst>
              </p:cNvPr>
              <p:cNvSpPr txBox="1"/>
              <p:nvPr/>
            </p:nvSpPr>
            <p:spPr>
              <a:xfrm>
                <a:off x="799230" y="4052404"/>
                <a:ext cx="93378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N" sz="1200"/>
                  <a:t>1. password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ABCF099-2A29-6D98-B3AA-D7532D44B40C}"/>
                  </a:ext>
                </a:extLst>
              </p:cNvPr>
              <p:cNvSpPr txBox="1"/>
              <p:nvPr/>
            </p:nvSpPr>
            <p:spPr>
              <a:xfrm>
                <a:off x="2441512" y="4052404"/>
                <a:ext cx="20656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N" sz="1200"/>
                  <a:t>2. cookie (native UI API token)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B4FD584-8684-F82E-233F-BC07FD6BD478}"/>
                  </a:ext>
                </a:extLst>
              </p:cNvPr>
              <p:cNvSpPr txBox="1"/>
              <p:nvPr/>
            </p:nvSpPr>
            <p:spPr>
              <a:xfrm>
                <a:off x="5153715" y="4052404"/>
                <a:ext cx="74764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N" sz="1200"/>
                  <a:t>3. cookie</a:t>
                </a: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82E3E570-0BD9-6EB0-2FA4-B267FB85B6BA}"/>
                  </a:ext>
                </a:extLst>
              </p:cNvPr>
              <p:cNvGrpSpPr/>
              <p:nvPr/>
            </p:nvGrpSpPr>
            <p:grpSpPr>
              <a:xfrm>
                <a:off x="108131" y="3617969"/>
                <a:ext cx="7053073" cy="3092220"/>
                <a:chOff x="8023192" y="1959308"/>
                <a:chExt cx="7053073" cy="3092220"/>
              </a:xfrm>
            </p:grpSpPr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1F65A230-CF21-0625-1A69-E4D6F4C71062}"/>
                    </a:ext>
                  </a:extLst>
                </p:cNvPr>
                <p:cNvSpPr/>
                <p:nvPr/>
              </p:nvSpPr>
              <p:spPr>
                <a:xfrm>
                  <a:off x="8024554" y="1959308"/>
                  <a:ext cx="7051711" cy="3092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23450FB9-A0DA-AF10-CC74-8753C36463E4}"/>
                    </a:ext>
                  </a:extLst>
                </p:cNvPr>
                <p:cNvSpPr/>
                <p:nvPr/>
              </p:nvSpPr>
              <p:spPr>
                <a:xfrm>
                  <a:off x="8023192" y="1965186"/>
                  <a:ext cx="924240" cy="215653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1200"/>
                    <a:t>native</a:t>
                  </a:r>
                </a:p>
              </p:txBody>
            </p:sp>
          </p:grp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7F48367-17D7-876B-DECC-CDC13FC2A4F7}"/>
                </a:ext>
              </a:extLst>
            </p:cNvPr>
            <p:cNvSpPr txBox="1"/>
            <p:nvPr/>
          </p:nvSpPr>
          <p:spPr>
            <a:xfrm>
              <a:off x="1418048" y="6101425"/>
              <a:ext cx="7649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sz="1200">
                  <a:solidFill>
                    <a:srgbClr val="00B050"/>
                  </a:solidFill>
                </a:rPr>
                <a:t>plugins.js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5307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55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iyqy</dc:creator>
  <cp:lastModifiedBy>iyqy</cp:lastModifiedBy>
  <cp:revision>58</cp:revision>
  <dcterms:created xsi:type="dcterms:W3CDTF">2022-06-25T05:51:24Z</dcterms:created>
  <dcterms:modified xsi:type="dcterms:W3CDTF">2022-06-28T08:08:25Z</dcterms:modified>
</cp:coreProperties>
</file>