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2834E-F2A9-3C0D-5E2A-1667A711E0F0}"/>
              </a:ext>
            </a:extLst>
          </p:cNvPr>
          <p:cNvSpPr txBox="1"/>
          <p:nvPr/>
        </p:nvSpPr>
        <p:spPr>
          <a:xfrm>
            <a:off x="352203" y="478488"/>
            <a:ext cx="2309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JFrog loves plugins</a:t>
            </a:r>
            <a:endParaRPr lang="en-CN" sz="22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2FC7E5-6B05-2782-E399-1EF001122C24}"/>
              </a:ext>
            </a:extLst>
          </p:cNvPr>
          <p:cNvGrpSpPr/>
          <p:nvPr/>
        </p:nvGrpSpPr>
        <p:grpSpPr>
          <a:xfrm>
            <a:off x="2070348" y="1826236"/>
            <a:ext cx="9284390" cy="3205528"/>
            <a:chOff x="1939719" y="1988023"/>
            <a:chExt cx="9284390" cy="32055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D8C536-8984-CEF2-E2A3-8A2A6ACF4DE6}"/>
                </a:ext>
              </a:extLst>
            </p:cNvPr>
            <p:cNvSpPr txBox="1"/>
            <p:nvPr/>
          </p:nvSpPr>
          <p:spPr>
            <a:xfrm>
              <a:off x="4633991" y="2058904"/>
              <a:ext cx="16252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/>
                <a:t>JFrog CI Plugins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97B0AB-25DF-FF19-9C57-6B26D529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425" y="1988023"/>
              <a:ext cx="384639" cy="51109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B1F2E1-4247-B782-3DB0-9DB05C8D4983}"/>
                </a:ext>
              </a:extLst>
            </p:cNvPr>
            <p:cNvSpPr txBox="1"/>
            <p:nvPr/>
          </p:nvSpPr>
          <p:spPr>
            <a:xfrm>
              <a:off x="4633991" y="2703547"/>
              <a:ext cx="17566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/>
                <a:t>JFrog IDE Plugins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DAF4FD-BD0A-4C96-1690-7DCF29DBE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464" y="2656438"/>
              <a:ext cx="480561" cy="463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8EB778-4313-AD3F-809D-A8D3FB737707}"/>
                </a:ext>
              </a:extLst>
            </p:cNvPr>
            <p:cNvSpPr txBox="1"/>
            <p:nvPr/>
          </p:nvSpPr>
          <p:spPr>
            <a:xfrm>
              <a:off x="4633991" y="3233764"/>
              <a:ext cx="22648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/>
                <a:t>JFrog CLI &amp; CLI Plugins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362F09-7251-450E-2334-6041A45B1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8820" y="3233764"/>
              <a:ext cx="403849" cy="3693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228413-1EFE-2069-063C-2193D1E150A1}"/>
                </a:ext>
              </a:extLst>
            </p:cNvPr>
            <p:cNvSpPr txBox="1"/>
            <p:nvPr/>
          </p:nvSpPr>
          <p:spPr>
            <a:xfrm>
              <a:off x="4633991" y="3801707"/>
              <a:ext cx="19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/>
                <a:t>JFrog Users Plugins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563D29-1A79-ACB0-35EC-7920D80A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5165" y="3822153"/>
              <a:ext cx="631158" cy="3284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BC0D6-0191-FF4D-B5BA-F0957B835B87}"/>
                </a:ext>
              </a:extLst>
            </p:cNvPr>
            <p:cNvSpPr txBox="1"/>
            <p:nvPr/>
          </p:nvSpPr>
          <p:spPr>
            <a:xfrm>
              <a:off x="4633991" y="4824219"/>
              <a:ext cx="1809598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/>
                <a:t>JFrog UI Plugins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6230B-15F3-CCF3-087E-8B104D0E4C85}"/>
                </a:ext>
              </a:extLst>
            </p:cNvPr>
            <p:cNvSpPr txBox="1"/>
            <p:nvPr/>
          </p:nvSpPr>
          <p:spPr>
            <a:xfrm>
              <a:off x="7658453" y="4854996"/>
              <a:ext cx="356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https://github.com/kyle11235/jfrog-ui-plugins</a:t>
              </a:r>
              <a:endParaRPr lang="en-CN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CD88FC-2A9D-5FEC-79AB-4E41AAAA321C}"/>
                </a:ext>
              </a:extLst>
            </p:cNvPr>
            <p:cNvSpPr txBox="1"/>
            <p:nvPr/>
          </p:nvSpPr>
          <p:spPr>
            <a:xfrm>
              <a:off x="1939721" y="2058904"/>
              <a:ext cx="1745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/>
                <a:t>Build Integration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8E5DF-CED0-BD08-B1A3-1504C5E1536F}"/>
                </a:ext>
              </a:extLst>
            </p:cNvPr>
            <p:cNvSpPr txBox="1"/>
            <p:nvPr/>
          </p:nvSpPr>
          <p:spPr>
            <a:xfrm>
              <a:off x="1939721" y="2703547"/>
              <a:ext cx="185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Vulnerability Scan</a:t>
              </a:r>
              <a:endParaRPr lang="en-C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97CDA8-D3C7-FAA5-8CAF-E94E6FDA267E}"/>
                </a:ext>
              </a:extLst>
            </p:cNvPr>
            <p:cNvSpPr txBox="1"/>
            <p:nvPr/>
          </p:nvSpPr>
          <p:spPr>
            <a:xfrm>
              <a:off x="1939720" y="3233764"/>
              <a:ext cx="1131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Operation</a:t>
              </a:r>
              <a:endParaRPr lang="en-C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DA4C18-3CFA-0BAC-DFD0-B2D89DF32AD6}"/>
                </a:ext>
              </a:extLst>
            </p:cNvPr>
            <p:cNvSpPr txBox="1"/>
            <p:nvPr/>
          </p:nvSpPr>
          <p:spPr>
            <a:xfrm>
              <a:off x="1939720" y="3801707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Cleanup</a:t>
              </a:r>
              <a:endParaRPr lang="en-C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2709C7-FC75-DEC9-DA14-37AE08AF9DF3}"/>
                </a:ext>
              </a:extLst>
            </p:cNvPr>
            <p:cNvSpPr txBox="1"/>
            <p:nvPr/>
          </p:nvSpPr>
          <p:spPr>
            <a:xfrm>
              <a:off x="1939719" y="4824219"/>
              <a:ext cx="1532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Customized UI</a:t>
              </a:r>
              <a:endParaRPr lang="en-CN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9C3B80-2D49-A137-AF21-BD92D42D7985}"/>
                </a:ext>
              </a:extLst>
            </p:cNvPr>
            <p:cNvCxnSpPr>
              <a:stCxn id="32" idx="3"/>
              <a:endCxn id="8" idx="1"/>
            </p:cNvCxnSpPr>
            <p:nvPr/>
          </p:nvCxnSpPr>
          <p:spPr>
            <a:xfrm>
              <a:off x="3685455" y="2243570"/>
              <a:ext cx="9485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1C0DCB-82AA-73CA-7A75-634C77F7257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6259244" y="2243570"/>
              <a:ext cx="1539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A5A8CD-0083-D8A7-6F4B-316228B44188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3796832" y="2888213"/>
              <a:ext cx="8371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1915510-D3E5-3C77-2295-9A7BFE9E2BC9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6390690" y="2888213"/>
              <a:ext cx="135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7C1CAB7-152F-CAFD-B73A-C4BF47EF9A40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6898842" y="3418430"/>
              <a:ext cx="88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3F1C03-133E-6257-23E0-946DAB00B8F3}"/>
                </a:ext>
              </a:extLst>
            </p:cNvPr>
            <p:cNvCxnSpPr>
              <a:cxnSpLocks/>
              <a:stCxn id="34" idx="3"/>
              <a:endCxn id="7" idx="1"/>
            </p:cNvCxnSpPr>
            <p:nvPr/>
          </p:nvCxnSpPr>
          <p:spPr>
            <a:xfrm>
              <a:off x="3071312" y="3418430"/>
              <a:ext cx="1562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DAE290F-ADC8-E85A-1FB5-057916327289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2892225" y="3986373"/>
              <a:ext cx="1741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7D9BF76-9D1B-2C73-A9C9-F506E2EC951F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6596708" y="3986373"/>
              <a:ext cx="1078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FA953E8-3B57-2406-F102-0A00CDCBACD3}"/>
                </a:ext>
              </a:extLst>
            </p:cNvPr>
            <p:cNvCxnSpPr>
              <a:cxnSpLocks/>
              <a:stCxn id="36" idx="3"/>
              <a:endCxn id="10" idx="1"/>
            </p:cNvCxnSpPr>
            <p:nvPr/>
          </p:nvCxnSpPr>
          <p:spPr>
            <a:xfrm>
              <a:off x="3472126" y="5008885"/>
              <a:ext cx="1161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3DE07E0-6814-D599-2BBC-8CA6FD011F34}"/>
                </a:ext>
              </a:extLst>
            </p:cNvPr>
            <p:cNvCxnSpPr>
              <a:cxnSpLocks/>
              <a:stCxn id="10" idx="3"/>
              <a:endCxn id="27" idx="1"/>
            </p:cNvCxnSpPr>
            <p:nvPr/>
          </p:nvCxnSpPr>
          <p:spPr>
            <a:xfrm>
              <a:off x="6443589" y="5008885"/>
              <a:ext cx="1214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7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85607" y="592901"/>
            <a:ext cx="4322815" cy="855707"/>
            <a:chOff x="3885607" y="842046"/>
            <a:chExt cx="4322815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85607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81" idx="0"/>
            <a:endCxn id="19" idx="2"/>
          </p:cNvCxnSpPr>
          <p:nvPr/>
        </p:nvCxnSpPr>
        <p:spPr>
          <a:xfrm rot="5400000" flipH="1" flipV="1">
            <a:off x="5968006" y="1407238"/>
            <a:ext cx="1761590" cy="16303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944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General Customization Approach</a:t>
            </a:r>
            <a:endParaRPr lang="en-CN" sz="2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3885606" y="2775738"/>
            <a:ext cx="4322815" cy="2568046"/>
            <a:chOff x="7613805" y="1959308"/>
            <a:chExt cx="4322815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215242" y="2618022"/>
              <a:ext cx="3054629" cy="986148"/>
              <a:chOff x="4806975" y="2086784"/>
              <a:chExt cx="3054629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4806975" y="2086784"/>
                <a:ext cx="3054629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524590" y="2796771"/>
                <a:ext cx="1619398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9492355" y="2286783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token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6" y="3604170"/>
              <a:ext cx="0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7613805" y="1959308"/>
              <a:ext cx="4322815" cy="2568046"/>
              <a:chOff x="7613805" y="1959308"/>
              <a:chExt cx="4322815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7613805" y="1959308"/>
                <a:ext cx="4322815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7619682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7886542" y="3752413"/>
              <a:ext cx="371202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8917742" y="4177188"/>
              <a:ext cx="1649629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H="1" flipV="1">
              <a:off x="9742556" y="4028574"/>
              <a:ext cx="1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4E1F93-1F34-B087-1E1E-B11BA8CB3C90}"/>
              </a:ext>
            </a:extLst>
          </p:cNvPr>
          <p:cNvCxnSpPr>
            <a:cxnSpLocks/>
            <a:stCxn id="81" idx="0"/>
            <a:endCxn id="18" idx="2"/>
          </p:cNvCxnSpPr>
          <p:nvPr/>
        </p:nvCxnSpPr>
        <p:spPr>
          <a:xfrm rot="16200000" flipV="1">
            <a:off x="4327365" y="1396956"/>
            <a:ext cx="1761591" cy="16509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CE502-A782-4747-F345-925560616FE3}"/>
              </a:ext>
            </a:extLst>
          </p:cNvPr>
          <p:cNvSpPr txBox="1"/>
          <p:nvPr/>
        </p:nvSpPr>
        <p:spPr>
          <a:xfrm>
            <a:off x="862094" y="5747439"/>
            <a:ext cx="6039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Disadvantage: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reinvent</a:t>
            </a:r>
            <a:r>
              <a:rPr lang="zh-CN" altLang="en-US" sz="1400"/>
              <a:t> </a:t>
            </a:r>
            <a:r>
              <a:rPr lang="en-US" altLang="zh-CN" sz="1400"/>
              <a:t>login page / user authentication</a:t>
            </a:r>
            <a:r>
              <a:rPr lang="zh-CN" altLang="en-US" sz="1400"/>
              <a:t> </a:t>
            </a:r>
            <a:r>
              <a:rPr lang="en-US" altLang="zh-CN" sz="1400"/>
              <a:t>process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requires a backend program to avoid cross-domain issues </a:t>
            </a:r>
            <a:r>
              <a:rPr lang="en-US" altLang="zh-CN" sz="1400"/>
              <a:t>/</a:t>
            </a:r>
            <a:r>
              <a:rPr lang="en-US" sz="1400"/>
              <a:t> revent REST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indirect access to native UI API</a:t>
            </a:r>
          </a:p>
        </p:txBody>
      </p: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52951" y="592901"/>
            <a:ext cx="4355471" cy="855707"/>
            <a:chOff x="3852951" y="842046"/>
            <a:chExt cx="4355471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52951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  <a:endCxn id="61" idx="0"/>
          </p:cNvCxnSpPr>
          <p:nvPr/>
        </p:nvCxnSpPr>
        <p:spPr>
          <a:xfrm rot="10800000" flipV="1">
            <a:off x="3337851" y="1203542"/>
            <a:ext cx="515100" cy="16732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60" idx="0"/>
            <a:endCxn id="18" idx="1"/>
          </p:cNvCxnSpPr>
          <p:nvPr/>
        </p:nvCxnSpPr>
        <p:spPr>
          <a:xfrm rot="5400000" flipH="1" flipV="1">
            <a:off x="2082162" y="1105962"/>
            <a:ext cx="1673208" cy="186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4769832" y="1280842"/>
            <a:ext cx="1673208" cy="15186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200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JFrog UI Plugins</a:t>
            </a:r>
            <a:r>
              <a:rPr lang="en-US" sz="2200"/>
              <a:t>' Approach</a:t>
            </a:r>
            <a:endParaRPr lang="en-CN" sz="220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rot="16200000" flipV="1">
            <a:off x="7853519" y="1558447"/>
            <a:ext cx="2179879" cy="14700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6000947" y="557695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2. 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89" idx="2"/>
            <a:endCxn id="103" idx="1"/>
          </p:cNvCxnSpPr>
          <p:nvPr/>
        </p:nvCxnSpPr>
        <p:spPr>
          <a:xfrm rot="16200000" flipH="1">
            <a:off x="4536995" y="4251499"/>
            <a:ext cx="251429" cy="26764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6692162" y="5338528"/>
            <a:ext cx="2976982" cy="3769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968106" y="2442315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657716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10405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31943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 UI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2005876" y="6101425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1. plugins.js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CBB15-E006-700C-9731-3FCC5B3548D6}"/>
              </a:ext>
            </a:extLst>
          </p:cNvPr>
          <p:cNvSpPr txBox="1"/>
          <p:nvPr/>
        </p:nvSpPr>
        <p:spPr>
          <a:xfrm>
            <a:off x="862094" y="5747439"/>
            <a:ext cx="664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focus on UI, easy development with your favorite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access to JFROG REST API (no need to revent login process / backend program)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assess to native UI API (no need to manipulate API url)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BBA4B-D2E9-C8F8-94A1-04C09394A73A}"/>
              </a:ext>
            </a:extLst>
          </p:cNvPr>
          <p:cNvGrpSpPr/>
          <p:nvPr/>
        </p:nvGrpSpPr>
        <p:grpSpPr>
          <a:xfrm>
            <a:off x="8302546" y="3032198"/>
            <a:ext cx="2751894" cy="2496428"/>
            <a:chOff x="8008629" y="3043083"/>
            <a:chExt cx="2751894" cy="2496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551442-061D-EA05-1AF3-318C61996465}"/>
                </a:ext>
              </a:extLst>
            </p:cNvPr>
            <p:cNvGrpSpPr/>
            <p:nvPr/>
          </p:nvGrpSpPr>
          <p:grpSpPr>
            <a:xfrm>
              <a:off x="8008629" y="3043083"/>
              <a:ext cx="2751894" cy="2496428"/>
              <a:chOff x="7279285" y="3957484"/>
              <a:chExt cx="2751894" cy="249642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1192A15-6DB8-3A5A-C7E5-39CD46D2F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9831" b="31749"/>
              <a:stretch/>
            </p:blipFill>
            <p:spPr>
              <a:xfrm>
                <a:off x="7418423" y="4716503"/>
                <a:ext cx="2454919" cy="1547311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1B1D2F7-CC29-1E18-55DD-48DE50BCE80A}"/>
                  </a:ext>
                </a:extLst>
              </p:cNvPr>
              <p:cNvGrpSpPr/>
              <p:nvPr/>
            </p:nvGrpSpPr>
            <p:grpSpPr>
              <a:xfrm>
                <a:off x="7279285" y="3957484"/>
                <a:ext cx="2751894" cy="2496428"/>
                <a:chOff x="7279285" y="3957484"/>
                <a:chExt cx="2751894" cy="249642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C513DE-0813-EA8F-8CD4-DC7BE86E761B}"/>
                    </a:ext>
                  </a:extLst>
                </p:cNvPr>
                <p:cNvSpPr/>
                <p:nvPr/>
              </p:nvSpPr>
              <p:spPr>
                <a:xfrm>
                  <a:off x="7279285" y="3962402"/>
                  <a:ext cx="2751894" cy="24915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B0FEB0-59BE-E63D-427D-6C7B3CD1B670}"/>
                    </a:ext>
                  </a:extLst>
                </p:cNvPr>
                <p:cNvSpPr/>
                <p:nvPr/>
              </p:nvSpPr>
              <p:spPr>
                <a:xfrm>
                  <a:off x="7279285" y="3957484"/>
                  <a:ext cx="1250291" cy="221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JFrog UI Plugins</a:t>
                  </a: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D5974-ABDD-2B6B-971A-CC8EDFD118EB}"/>
                </a:ext>
              </a:extLst>
            </p:cNvPr>
            <p:cNvSpPr txBox="1"/>
            <p:nvPr/>
          </p:nvSpPr>
          <p:spPr>
            <a:xfrm>
              <a:off x="8759885" y="3394307"/>
              <a:ext cx="124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3. cookie + token</a:t>
              </a:r>
            </a:p>
          </p:txBody>
        </p: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A0FB20-F247-D0A4-AA79-929477A92B0F}"/>
              </a:ext>
            </a:extLst>
          </p:cNvPr>
          <p:cNvCxnSpPr>
            <a:cxnSpLocks/>
            <a:stCxn id="43" idx="0"/>
            <a:endCxn id="18" idx="3"/>
          </p:cNvCxnSpPr>
          <p:nvPr/>
        </p:nvCxnSpPr>
        <p:spPr>
          <a:xfrm rot="16200000" flipV="1">
            <a:off x="6172873" y="-122199"/>
            <a:ext cx="2179880" cy="483136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9392D-3002-EF5E-7F4B-AA38E881061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21179" y="4282871"/>
            <a:ext cx="28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5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30E40-36CE-0B66-543B-61AD4DFB5201}"/>
              </a:ext>
            </a:extLst>
          </p:cNvPr>
          <p:cNvSpPr txBox="1"/>
          <p:nvPr/>
        </p:nvSpPr>
        <p:spPr>
          <a:xfrm>
            <a:off x="4502711" y="3213556"/>
            <a:ext cx="31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Demo &amp; </a:t>
            </a:r>
            <a:r>
              <a:rPr lang="en-US" sz="2200"/>
              <a:t>Code explanation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325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180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133</cp:revision>
  <dcterms:created xsi:type="dcterms:W3CDTF">2022-06-25T05:51:24Z</dcterms:created>
  <dcterms:modified xsi:type="dcterms:W3CDTF">2022-07-04T07:15:03Z</dcterms:modified>
</cp:coreProperties>
</file>