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0" r:id="rId5"/>
    <p:sldId id="257" r:id="rId6"/>
    <p:sldId id="259" r:id="rId7"/>
    <p:sldId id="261" r:id="rId8"/>
    <p:sldId id="258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C72-768E-4AA5-A1DF-D3C133CEA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C3CB1-7E2B-4100-A5CD-05F0A3F5B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1802-C7D0-4F88-838F-C9B1FF99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DC0A-69AD-4440-B168-C7C4E53B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BD92-B07C-4222-939B-75111504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F64A-F345-402E-A88D-7E7E27D8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DBA3A-E0CF-402C-B3D0-ACC26309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B2D6-60AB-45CF-9615-570666F3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48DE-8136-42C8-A487-E21DD696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70AE-8491-40D2-BB0C-55119886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5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01634-53BA-46F0-B337-042632AC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31DE4-2282-435E-BC87-431FE1D5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6957-4634-47A2-A86D-39A272D7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BEF8-1BF7-4AAB-B9E0-E4F512FE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7A73-EB86-4C3B-8998-FA4AF0B6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8D87-186D-41AD-AD16-50BDDCB7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8E13-00DB-4E1F-A084-64E7DA17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27D7-C451-417B-9E34-B9DECF04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BF77D-D296-47F7-B58C-6D4BBA3A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6BD8-CE2C-4CA6-9420-DCDB8D52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779F-A47A-4643-8C64-EA691A14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6DAE-09CB-475D-B206-505736EC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C53B-8D8B-4ECC-9B63-B98979A8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EB8E-50F8-435F-92EF-27707F5A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1387-E9EC-4F33-A0D7-6D980FA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9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EBD2-A61A-4387-9C4C-CAF44DC6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102E-D2CA-4F10-9EF5-6A50C9F66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8D6E9-B700-41EA-BAD9-9AEA719E2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39D4A-4BFB-4F6D-9A09-AAFA59FE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4431-5DAE-4152-85D2-910A2D72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1B14-002A-466D-B761-E93A8215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FE80-EBE1-4721-B3A8-F301F965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2C49-75CA-4834-AADB-1B41D8BE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19725-6CA9-410A-BB24-05A7D089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9D490-2A71-4A39-8B65-36DE5A4C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E96B2-8BFD-4A75-97AE-953F5767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F7845-F6A5-4A10-BDE6-0ADAE08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BCCC3-0B9C-44FA-88DC-52A7B05B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8C6C8-9565-4E19-A075-C9C34D71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9C74-548A-49A4-BD32-E2599643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9D92-8225-4A16-98AA-FB2269AB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ACB31-D3BF-4F84-BB97-42F93088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154EF-9401-43E1-8ED1-400525E6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C0161-E8ED-46D6-A568-903152B0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D8BC5-4100-4E99-8938-8D79C2B0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EB2D-0501-49B7-B2D7-CF6DB541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C837-99B0-41C2-8268-58ADD2C9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FF67-02FF-44E4-BEE1-088BDD25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69759-D51C-4F39-AF07-BF54435B7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2A74-65EA-483C-9C19-F6FF229A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91B04-DB85-40BD-AD44-EA5A4A92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33A1-45A4-4D9E-98FA-57384DA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3F6B-6DE5-4F08-955D-2B229570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A83FF-2D02-4408-B5B6-6A50E89DD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B3957-5EB4-430A-83E8-D34FC3CF2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2A58E-1430-4593-BA9D-223ED308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A0A34-FF65-4909-B429-F7E59DFF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B98E-6E3D-4C4D-AA68-D05812CE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2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44174-338E-48BA-921A-C57A71FD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4685F-EE9A-49D6-8E43-880AE70B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DC08-7670-4E2F-BDCD-DC234665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87CC-72BD-4748-BBD3-29B69539278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89D3-4D48-4386-A4EF-E086E0BF5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6344-8828-428E-9FD4-077D78F46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821F-570C-42BE-941E-C06560CA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D95B-B405-41BE-8020-7B6E3F4B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in percent difference with increase in pumping rate (2.5 </a:t>
            </a:r>
            <a:r>
              <a:rPr lang="en-US" dirty="0" err="1"/>
              <a:t>gpm</a:t>
            </a:r>
            <a:r>
              <a:rPr lang="en-US" dirty="0"/>
              <a:t>, </a:t>
            </a:r>
            <a:r>
              <a:rPr lang="en-US" dirty="0" err="1"/>
              <a:t>hk</a:t>
            </a:r>
            <a:r>
              <a:rPr lang="en-US" dirty="0"/>
              <a:t> = 10, gradient = 8.2E-06)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174A18-76C3-48F9-B2B8-22536E481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877" y="1860884"/>
            <a:ext cx="7814700" cy="45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6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C4D3-4804-4791-A5DF-AA95383E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 </a:t>
            </a:r>
            <a:r>
              <a:rPr lang="en-US" dirty="0" err="1"/>
              <a:t>gpm</a:t>
            </a:r>
            <a:r>
              <a:rPr lang="en-US" dirty="0"/>
              <a:t> at 1000 ft/day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2C1E89-1270-4AFB-80CB-542996B59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563" y="1825625"/>
            <a:ext cx="8260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7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87AF-9A54-493C-B505-9D4C1976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 </a:t>
            </a:r>
            <a:r>
              <a:rPr lang="en-US" dirty="0" err="1"/>
              <a:t>gpm</a:t>
            </a:r>
            <a:r>
              <a:rPr lang="en-US" dirty="0"/>
              <a:t>, 1000 ft/d, gradient of 1.25E-05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F5F8CF-81FB-4E03-B606-124E32BF2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38" y="1825625"/>
            <a:ext cx="78021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1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F6AB-49FB-4D90-B7FB-FC3F24E2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 </a:t>
            </a:r>
            <a:r>
              <a:rPr lang="en-US" dirty="0" err="1"/>
              <a:t>gpm</a:t>
            </a:r>
            <a:r>
              <a:rPr lang="en-US" dirty="0"/>
              <a:t>, 10,000 ft/d, gradient of 1.25E-05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44A32-435A-4EE4-B443-D8DEEEDFF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883568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7F091-9B55-428E-8448-B3FEEF63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263" y="1572126"/>
            <a:ext cx="5007737" cy="47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38E1D-55A6-4CDF-AED5-4E2289F04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58" y="912478"/>
            <a:ext cx="11784684" cy="50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5803-3995-4EBB-AEE9-474BB22C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gpm</a:t>
            </a:r>
            <a:r>
              <a:rPr lang="en-US" dirty="0"/>
              <a:t>, </a:t>
            </a:r>
            <a:r>
              <a:rPr lang="en-US" dirty="0" err="1"/>
              <a:t>hk</a:t>
            </a:r>
            <a:r>
              <a:rPr lang="en-US" dirty="0"/>
              <a:t> = 10, gradient = 8.2E-06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8AFCE-09C6-4177-9118-D070CCC7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28" y="1825625"/>
            <a:ext cx="863142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50E50-CB70-4E09-A567-BA52ABAB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347" y="1165852"/>
            <a:ext cx="3627653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0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4B5D-2904-4CD4-851C-63D148F1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 </a:t>
            </a:r>
            <a:r>
              <a:rPr lang="en-US" dirty="0" err="1"/>
              <a:t>gpm</a:t>
            </a:r>
            <a:r>
              <a:rPr lang="en-US" dirty="0"/>
              <a:t>, </a:t>
            </a:r>
            <a:r>
              <a:rPr lang="en-US" dirty="0" err="1"/>
              <a:t>hk</a:t>
            </a:r>
            <a:r>
              <a:rPr lang="en-US" dirty="0"/>
              <a:t> = 10, gradient = 8.2E-06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BEF4D-18E3-4606-923F-307710A44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752" y="1825625"/>
            <a:ext cx="8504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5EE6-C88F-48E5-84F4-D2D52D9F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</a:t>
            </a:r>
            <a:r>
              <a:rPr lang="en-US" dirty="0" err="1"/>
              <a:t>gpm</a:t>
            </a:r>
            <a:r>
              <a:rPr lang="en-US" dirty="0"/>
              <a:t>, </a:t>
            </a:r>
            <a:r>
              <a:rPr lang="en-US" dirty="0" err="1"/>
              <a:t>hk</a:t>
            </a:r>
            <a:r>
              <a:rPr lang="en-US" dirty="0"/>
              <a:t> = 10, gradient = 8.2E-06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51ABB-B076-4E6B-A330-4B327D7DD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62" y="1825625"/>
            <a:ext cx="8655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F7C3-6350-4C25-A636-EDC9F516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75 </a:t>
            </a:r>
            <a:r>
              <a:rPr lang="en-US" dirty="0" err="1"/>
              <a:t>gpm</a:t>
            </a:r>
            <a:r>
              <a:rPr lang="en-US" dirty="0"/>
              <a:t>, </a:t>
            </a:r>
            <a:r>
              <a:rPr lang="en-US" dirty="0" err="1"/>
              <a:t>hk</a:t>
            </a:r>
            <a:r>
              <a:rPr lang="en-US" dirty="0"/>
              <a:t> = 10, gradient = 8.2E-06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D1277C-D571-4640-AD1C-48788CAF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652" y="1825625"/>
            <a:ext cx="8496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9F9-8F7E-46E7-9AE3-D73C5319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</a:t>
            </a:r>
            <a:r>
              <a:rPr lang="en-US" dirty="0" err="1"/>
              <a:t>gpm</a:t>
            </a:r>
            <a:r>
              <a:rPr lang="en-US" dirty="0"/>
              <a:t>, </a:t>
            </a:r>
            <a:r>
              <a:rPr lang="en-US" dirty="0" err="1"/>
              <a:t>hk</a:t>
            </a:r>
            <a:r>
              <a:rPr lang="en-US" dirty="0"/>
              <a:t> = 10, gradient = 8.2E-06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991EF-2084-48F7-B0E6-BFB059112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560" y="1825625"/>
            <a:ext cx="86648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2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16F5-B9C7-4EF6-AF44-59C8C7CD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125 </a:t>
            </a:r>
            <a:r>
              <a:rPr lang="en-US" dirty="0" err="1"/>
              <a:t>gpm</a:t>
            </a:r>
            <a:r>
              <a:rPr lang="en-US" dirty="0"/>
              <a:t>, </a:t>
            </a:r>
            <a:r>
              <a:rPr lang="en-US" dirty="0" err="1"/>
              <a:t>hk</a:t>
            </a:r>
            <a:r>
              <a:rPr lang="en-US" dirty="0"/>
              <a:t> = 10, gradient = 8.2E-06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9118F9-E8F9-4F1D-BA4C-AA90CFB87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121" y="1825625"/>
            <a:ext cx="8683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9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535E-DA05-4D69-A7CF-AC44CCDC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 </a:t>
            </a:r>
            <a:r>
              <a:rPr lang="en-US" dirty="0" err="1"/>
              <a:t>gpm</a:t>
            </a:r>
            <a:r>
              <a:rPr lang="en-US" dirty="0"/>
              <a:t>, </a:t>
            </a:r>
            <a:r>
              <a:rPr lang="en-US" dirty="0" err="1"/>
              <a:t>hk</a:t>
            </a:r>
            <a:r>
              <a:rPr lang="en-US" dirty="0"/>
              <a:t> = 10 ft/d, gradient = 8.2E-06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D8C783-D284-4AA5-A0A8-8875D9A51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70" y="1825625"/>
            <a:ext cx="8074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3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79C2-F76E-4503-B932-4CEF63BC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 </a:t>
            </a:r>
            <a:r>
              <a:rPr lang="en-US" dirty="0" err="1"/>
              <a:t>gpm</a:t>
            </a:r>
            <a:r>
              <a:rPr lang="en-US" dirty="0"/>
              <a:t>, </a:t>
            </a:r>
            <a:r>
              <a:rPr lang="en-US" dirty="0" err="1"/>
              <a:t>hk</a:t>
            </a:r>
            <a:r>
              <a:rPr lang="en-US" dirty="0"/>
              <a:t> = 100 ft/d, gradient = 8.2E-06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9F1738-B243-41D8-B518-82AC099D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875044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1235A-FDFC-4FC6-AC29-353E66CD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48" y="1961752"/>
            <a:ext cx="4826994" cy="40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6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136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Change in percent difference with increase in pumping rate (2.5 gpm, hk = 10, gradient = 8.2E-06)</vt:lpstr>
      <vt:lpstr>2.5 gpm, hk = 10, gradient = 8.2E-06</vt:lpstr>
      <vt:lpstr>25 gpm, hk = 10, gradient = 8.2E-06</vt:lpstr>
      <vt:lpstr>50 gpm, hk = 10, gradient = 8.2E-06</vt:lpstr>
      <vt:lpstr>75 gpm, hk = 10, gradient = 8.2E-06</vt:lpstr>
      <vt:lpstr>100 gpm, hk = 10, gradient = 8.2E-06</vt:lpstr>
      <vt:lpstr>125 gpm, hk = 10, gradient = 8.2E-06</vt:lpstr>
      <vt:lpstr>150 gpm, hk = 10 ft/d, gradient = 8.2E-06</vt:lpstr>
      <vt:lpstr>150 gpm, hk = 100 ft/d, gradient = 8.2E-06</vt:lpstr>
      <vt:lpstr>150 gpm at 1000 ft/day</vt:lpstr>
      <vt:lpstr>150 gpm, 1000 ft/d, gradient of 1.25E-05</vt:lpstr>
      <vt:lpstr>150 gpm, 10,000 ft/d, gradient of 1.25E-05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Weber</dc:creator>
  <cp:lastModifiedBy>Mary Weber</cp:lastModifiedBy>
  <cp:revision>6</cp:revision>
  <dcterms:created xsi:type="dcterms:W3CDTF">2018-08-24T17:06:46Z</dcterms:created>
  <dcterms:modified xsi:type="dcterms:W3CDTF">2018-08-24T18:51:35Z</dcterms:modified>
</cp:coreProperties>
</file>