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51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92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114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353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597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516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14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84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4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8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90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63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5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78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5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3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31E2-89A9-42D0-861A-1DA661F3C18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9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6DtAhneJsPgL2oklSCFmVQQ4dyTevlGR?usp=drive_lin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B062-513F-3710-B0CC-6F02F103E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-196796"/>
            <a:ext cx="8587010" cy="297180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SHOBOT WEEKLY REPORT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398CB-9F39-74D7-770A-D2487ACF7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7716" y="4740338"/>
            <a:ext cx="6400800" cy="1947333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400" b="1" dirty="0"/>
              <a:t>J JAYAGOWTHAM </a:t>
            </a:r>
          </a:p>
          <a:p>
            <a:pPr algn="ctr"/>
            <a:r>
              <a:rPr lang="en-US" sz="2400" b="1" dirty="0"/>
              <a:t>ME21B078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6021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9307-FFA5-ACF6-E369-5AB697DD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70" y="444249"/>
            <a:ext cx="10055506" cy="150706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EXCEL SHEET OF THE ITEMS PRESENT IN THE ARENA</a:t>
            </a:r>
            <a:endParaRPr lang="en-IN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A6BF-8EEB-6A8A-A89C-DE8F39AC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28" y="3077886"/>
            <a:ext cx="8946541" cy="2026023"/>
          </a:xfrm>
        </p:spPr>
        <p:txBody>
          <a:bodyPr/>
          <a:lstStyle/>
          <a:p>
            <a:r>
              <a:rPr lang="en-US" dirty="0"/>
              <a:t>Prepared an excel sheet of the items present in the arena. (See Fig.1)</a:t>
            </a:r>
          </a:p>
          <a:p>
            <a:r>
              <a:rPr lang="en-US" dirty="0"/>
              <a:t>Manually took the items and collected the data.</a:t>
            </a:r>
          </a:p>
          <a:p>
            <a:r>
              <a:rPr lang="en-US" dirty="0"/>
              <a:t>It included the barcode number, name of the product, weight, price and expiry date.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77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E06B-6AAF-D7D7-71AB-E2128CBF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309630" cy="123264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624D19-795F-D55F-6048-3BBDD6E4C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17" y="0"/>
            <a:ext cx="9994994" cy="6033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A47B73-DB21-B230-3664-4A2115C3215C}"/>
              </a:ext>
            </a:extLst>
          </p:cNvPr>
          <p:cNvSpPr txBox="1"/>
          <p:nvPr/>
        </p:nvSpPr>
        <p:spPr>
          <a:xfrm>
            <a:off x="3209365" y="6266329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Fig.1 Excel Sheet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23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64D2-DA51-1C31-7F30-140A3BB8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B0F0"/>
                </a:solidFill>
              </a:rPr>
              <a:t>PANEL APPLICATION FOR THE EXCEL SHEET</a:t>
            </a:r>
            <a:endParaRPr lang="en-IN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36E18-23A0-B80A-3DB7-1AE6D73A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Learnt about the various methods in which panel can be used for our requirement</a:t>
            </a:r>
          </a:p>
          <a:p>
            <a:r>
              <a:rPr lang="en-US" dirty="0"/>
              <a:t>Developed a panel application for the excel sheet. (See Fig. 2)</a:t>
            </a:r>
          </a:p>
          <a:p>
            <a:r>
              <a:rPr lang="en-US" dirty="0"/>
              <a:t>The aim of the application is to retrieve the information of any item whose barcode number we provide.</a:t>
            </a:r>
          </a:p>
          <a:p>
            <a:r>
              <a:rPr lang="en-US" dirty="0"/>
              <a:t>The application is referenced to the excel sheet we earlier created.</a:t>
            </a:r>
          </a:p>
          <a:p>
            <a:r>
              <a:rPr lang="en-US" dirty="0"/>
              <a:t>Used a basic template called “Bootstrap” for the design of the application</a:t>
            </a:r>
          </a:p>
          <a:p>
            <a:r>
              <a:rPr lang="en-US" dirty="0"/>
              <a:t>Included interactive widgets to run the app dynamically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41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940A-E7F3-260B-757E-F7050BCC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2023-06-20 17-28-54">
            <a:hlinkClick r:id="" action="ppaction://media"/>
            <a:extLst>
              <a:ext uri="{FF2B5EF4-FFF2-40B4-BE49-F238E27FC236}">
                <a16:creationId xmlns:a16="http://schemas.microsoft.com/office/drawing/2014/main" id="{DA06BB40-8E2C-E3AD-A102-29B23EE7213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0613" y="582613"/>
            <a:ext cx="9188822" cy="51276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B713A6-986A-0C2C-9AED-F1170F26BE50}"/>
              </a:ext>
            </a:extLst>
          </p:cNvPr>
          <p:cNvSpPr txBox="1"/>
          <p:nvPr/>
        </p:nvSpPr>
        <p:spPr>
          <a:xfrm>
            <a:off x="3128682" y="5970494"/>
            <a:ext cx="386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2 Panel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39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2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818C-5C8C-2C0B-96CE-421BC6D3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ARGUMENT PARSING AND FILE MANAGEMENT</a:t>
            </a:r>
            <a:endParaRPr lang="en-IN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FF3A-8A4D-9328-0D63-9D20B780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Learnt argument parsing in python. (see Fig. 3)</a:t>
            </a:r>
          </a:p>
          <a:p>
            <a:r>
              <a:rPr lang="en-US" dirty="0"/>
              <a:t>Argument parsing is basically collecting arguments from command line and interpreting it by parsing</a:t>
            </a:r>
          </a:p>
          <a:p>
            <a:r>
              <a:rPr lang="en-US" dirty="0"/>
              <a:t>It is helpful for creating an image dataset</a:t>
            </a:r>
          </a:p>
          <a:p>
            <a:r>
              <a:rPr lang="en-US" dirty="0"/>
              <a:t>Learnt File management in python using </a:t>
            </a:r>
            <a:r>
              <a:rPr lang="en-US" dirty="0" err="1"/>
              <a:t>os</a:t>
            </a:r>
            <a:r>
              <a:rPr lang="en-US" dirty="0"/>
              <a:t> module (see Fig. </a:t>
            </a:r>
            <a:r>
              <a:rPr lang="en-US"/>
              <a:t>4)</a:t>
            </a:r>
            <a:endParaRPr lang="en-US" dirty="0"/>
          </a:p>
          <a:p>
            <a:r>
              <a:rPr lang="en-US" dirty="0"/>
              <a:t>It will help you in operations on your current directory such as creating a file or directory, opening a file by path, list of documents available on a given path using a python script</a:t>
            </a:r>
          </a:p>
          <a:p>
            <a:r>
              <a:rPr lang="en-US" dirty="0"/>
              <a:t>Will be helpful for creating an image dataset and storing it</a:t>
            </a:r>
          </a:p>
          <a:p>
            <a:r>
              <a:rPr lang="en-US" dirty="0"/>
              <a:t>Please refer to the link below for all the resources</a:t>
            </a:r>
          </a:p>
          <a:p>
            <a:r>
              <a:rPr lang="en-IN" dirty="0">
                <a:hlinkClick r:id="rId2"/>
              </a:rPr>
              <a:t>https://drive.google.com/drive/folders/16DtAhneJsPgL2oklSCFmVQQ4dyTevlGR?usp=drive_link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73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32E1-B118-B604-6073-52583E04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18AF0D-41FC-F8A4-8AC9-7AEBFD84A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26" y="372034"/>
            <a:ext cx="9970692" cy="5885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D7F51D-0CDF-ACCB-2E2E-9F8AD296A9E5}"/>
              </a:ext>
            </a:extLst>
          </p:cNvPr>
          <p:cNvSpPr txBox="1"/>
          <p:nvPr/>
        </p:nvSpPr>
        <p:spPr>
          <a:xfrm>
            <a:off x="3227295" y="6297707"/>
            <a:ext cx="378310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3 Argument Parser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90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9176-01C4-1EA0-BD38-4A46DD95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E17193-2604-7D42-B2C5-E65C649BF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61" y="358589"/>
            <a:ext cx="10096250" cy="5679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02EE37-0A24-49BE-2616-D6C876A3E8F5}"/>
              </a:ext>
            </a:extLst>
          </p:cNvPr>
          <p:cNvSpPr txBox="1"/>
          <p:nvPr/>
        </p:nvSpPr>
        <p:spPr>
          <a:xfrm>
            <a:off x="3074894" y="6302188"/>
            <a:ext cx="4643718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4 OS 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9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22D7-7CB8-1E23-7849-4903E638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PLAN FOR NEXT WEEK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B18E-9B3D-F4A4-E34E-EDB3394C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063" y="2985342"/>
            <a:ext cx="8596668" cy="1268411"/>
          </a:xfrm>
        </p:spPr>
        <p:txBody>
          <a:bodyPr/>
          <a:lstStyle/>
          <a:p>
            <a:r>
              <a:rPr lang="en-US" dirty="0"/>
              <a:t>Create a dataset of images of objects present in our arena.</a:t>
            </a:r>
          </a:p>
          <a:p>
            <a:r>
              <a:rPr lang="en-US" dirty="0"/>
              <a:t>Augment it based on data augmentation techniques</a:t>
            </a:r>
          </a:p>
          <a:p>
            <a:r>
              <a:rPr lang="en-US" dirty="0"/>
              <a:t>Understand how conventional CNN models like RCNN and YOLO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0577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330</Words>
  <Application>Microsoft Office PowerPoint</Application>
  <PresentationFormat>Widescreen</PresentationFormat>
  <Paragraphs>31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SHOBOT WEEKLY REPORT</vt:lpstr>
      <vt:lpstr>EXCEL SHEET OF THE ITEMS PRESENT IN THE ARENA</vt:lpstr>
      <vt:lpstr>PowerPoint Presentation</vt:lpstr>
      <vt:lpstr>PANEL APPLICATION FOR THE EXCEL SHEET</vt:lpstr>
      <vt:lpstr>PowerPoint Presentation</vt:lpstr>
      <vt:lpstr>ARGUMENT PARSING AND FILE MANAGEMENT</vt:lpstr>
      <vt:lpstr>PowerPoint Presentation</vt:lpstr>
      <vt:lpstr>PowerPoint Presentation</vt:lpstr>
      <vt:lpstr>PLAN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SHOBOT WEEKLY REPORT</dc:title>
  <dc:creator>Jaya Gowtham</dc:creator>
  <cp:lastModifiedBy>Jaya Gowtham</cp:lastModifiedBy>
  <cp:revision>6</cp:revision>
  <dcterms:created xsi:type="dcterms:W3CDTF">2023-06-20T10:43:30Z</dcterms:created>
  <dcterms:modified xsi:type="dcterms:W3CDTF">2023-06-21T06:53:51Z</dcterms:modified>
</cp:coreProperties>
</file>