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hmyprXlCwTa96TZlTY3I5Ek8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6c93af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6c93af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6c93af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6c93af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23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7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84211" y="-196796"/>
            <a:ext cx="858701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1"/>
                </a:solidFill>
              </a:rPr>
              <a:t>SHOBOT WEEKLY REPORT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4977716" y="47403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SzPts val="1920"/>
              <a:buFont typeface="Trebuchet MS"/>
              <a:buChar char="-"/>
            </a:pPr>
            <a:r>
              <a:rPr lang="en-US" sz="2400" b="1"/>
              <a:t>J JAYAGOWTHAM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/>
              <a:t>ME21B078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163420" y="668649"/>
            <a:ext cx="10055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rgbClr val="00B0F0"/>
                </a:solidFill>
              </a:rPr>
              <a:t>CREATION OF DATASET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717820" y="1787381"/>
            <a:ext cx="8946600" cy="3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Uploaded 3000+ images in the </a:t>
            </a:r>
            <a:r>
              <a:rPr lang="en-US" dirty="0" err="1"/>
              <a:t>roboflow</a:t>
            </a:r>
            <a:r>
              <a:rPr lang="en-US" dirty="0"/>
              <a:t> website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Along with my friend, who is also an intern in the </a:t>
            </a:r>
            <a:r>
              <a:rPr lang="en-US" dirty="0" err="1"/>
              <a:t>Shobot</a:t>
            </a:r>
            <a:r>
              <a:rPr lang="en-US" dirty="0"/>
              <a:t> project annotated over 500+ images manually.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Realized that it takes so much time so went ahead with some 400+ images for a rough model with 4 classes. (see Fig. 1)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Trained the model in the </a:t>
            </a:r>
            <a:r>
              <a:rPr lang="en-US" dirty="0" err="1"/>
              <a:t>Roboflow</a:t>
            </a:r>
            <a:r>
              <a:rPr lang="en-US" dirty="0"/>
              <a:t> website with an accuracy of 81.8 percent for 4 classes – Horlicks, Lays, Colgate, </a:t>
            </a:r>
            <a:r>
              <a:rPr lang="en-US" dirty="0" err="1"/>
              <a:t>Hamam</a:t>
            </a:r>
            <a:endParaRPr lang="en-U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Wrote a prediction script to predict random pictures clicked from arena (see fig. 3)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training metrics are shown in  Fig. 2  where we can observe that the loss is decreasing and accuracy is increasing.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graph is abrupt because of the low number of input images.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dirty="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646112" y="452718"/>
            <a:ext cx="8309630" cy="123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2694500" y="6220616"/>
            <a:ext cx="45630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Fig.1 Dataset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90AD-03CE-B4EC-974E-771E3A4D0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32EC8-AA92-A23E-73CE-00BBA5D0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8"/>
            <a:ext cx="11340445" cy="6091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2694150" y="6248400"/>
            <a:ext cx="45630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Fig.2 Roboflow website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BD4C9-E4B5-6402-D4B5-3759968B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C2E91-44FD-0016-2CC3-0F641A21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62" y="102124"/>
            <a:ext cx="8623888" cy="61462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2782365" y="6179147"/>
            <a:ext cx="45630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Fig.3 Sample Prediction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0CC8E-19A7-CF82-D698-9237E74C1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BB092-6179-02B5-C85D-7BE19493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1260"/>
            <a:ext cx="9144000" cy="5560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6c93af1da_0_0"/>
          <p:cNvSpPr txBox="1">
            <a:spLocks noGrp="1"/>
          </p:cNvSpPr>
          <p:nvPr>
            <p:ph type="title"/>
          </p:nvPr>
        </p:nvSpPr>
        <p:spPr>
          <a:xfrm>
            <a:off x="775509" y="9602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IMAGE DETECTION VIA SHOBOT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77" name="Google Shape;177;g256c93af1da_0_0"/>
          <p:cNvSpPr txBox="1">
            <a:spLocks noGrp="1"/>
          </p:cNvSpPr>
          <p:nvPr>
            <p:ph type="body" idx="1"/>
          </p:nvPr>
        </p:nvSpPr>
        <p:spPr>
          <a:xfrm>
            <a:off x="951309" y="2281100"/>
            <a:ext cx="8245200" cy="205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Learnt ROS for operation of </a:t>
            </a:r>
            <a:r>
              <a:rPr lang="en-US" sz="2000" dirty="0" err="1"/>
              <a:t>Shobot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Wrote an ROS publisher for accessing the camera attached to the </a:t>
            </a:r>
            <a:r>
              <a:rPr lang="en-US" sz="2000" dirty="0" err="1"/>
              <a:t>Shobot</a:t>
            </a:r>
            <a:r>
              <a:rPr lang="en-US" sz="2000" dirty="0"/>
              <a:t> and getting the frames individually</a:t>
            </a:r>
            <a:endParaRPr sz="20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The code also detects the objects in the frame, encloses them in a bounding box and provides us the final output. (See Fig. 4)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08A2-5A81-C7A7-DC16-C9E16902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19EA7-B790-C57C-6D6B-FE93C1101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Google Shape;171;p5">
            <a:extLst>
              <a:ext uri="{FF2B5EF4-FFF2-40B4-BE49-F238E27FC236}">
                <a16:creationId xmlns:a16="http://schemas.microsoft.com/office/drawing/2014/main" id="{7197E67F-5781-EECC-68EE-C3CBB21BBA5F}"/>
              </a:ext>
            </a:extLst>
          </p:cNvPr>
          <p:cNvSpPr txBox="1"/>
          <p:nvPr/>
        </p:nvSpPr>
        <p:spPr>
          <a:xfrm>
            <a:off x="2782365" y="6179147"/>
            <a:ext cx="45630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Fig.4 Publisher Code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89A21-F48D-5E18-9220-89F000C1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41" y="0"/>
            <a:ext cx="8318252" cy="617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6c93af1da_0_0"/>
          <p:cNvSpPr txBox="1">
            <a:spLocks noGrp="1"/>
          </p:cNvSpPr>
          <p:nvPr>
            <p:ph type="title"/>
          </p:nvPr>
        </p:nvSpPr>
        <p:spPr>
          <a:xfrm>
            <a:off x="775509" y="9602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NEXT WEEK PLAN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77" name="Google Shape;177;g256c93af1da_0_0"/>
          <p:cNvSpPr txBox="1">
            <a:spLocks noGrp="1"/>
          </p:cNvSpPr>
          <p:nvPr>
            <p:ph type="body" idx="1"/>
          </p:nvPr>
        </p:nvSpPr>
        <p:spPr>
          <a:xfrm>
            <a:off x="1061059" y="2402850"/>
            <a:ext cx="8245200" cy="205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Test </a:t>
            </a:r>
            <a:r>
              <a:rPr lang="en-US" sz="2000" dirty="0" err="1"/>
              <a:t>Shobot</a:t>
            </a:r>
            <a:r>
              <a:rPr lang="en-US" sz="2000" dirty="0"/>
              <a:t> with the rough model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Return to the start of the loop and improve the ML model</a:t>
            </a:r>
            <a:endParaRPr sz="20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Get more images and annotate them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789890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28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Noto Sans Symbols</vt:lpstr>
      <vt:lpstr>Trebuchet MS</vt:lpstr>
      <vt:lpstr>Facet</vt:lpstr>
      <vt:lpstr>SHOBOT WEEKLY REPORT</vt:lpstr>
      <vt:lpstr>CREATION OF DATASET</vt:lpstr>
      <vt:lpstr>PowerPoint Presentation</vt:lpstr>
      <vt:lpstr>PowerPoint Presentation</vt:lpstr>
      <vt:lpstr>PowerPoint Presentation</vt:lpstr>
      <vt:lpstr>IMAGE DETECTION VIA SHOBOT</vt:lpstr>
      <vt:lpstr>PowerPoint Presentation</vt:lpstr>
      <vt:lpstr>NEXT WEEK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SHOBOT WEEKLY REPORT</dc:title>
  <dc:creator>Jaya Gowtham</dc:creator>
  <cp:lastModifiedBy>Jaya Gowtham</cp:lastModifiedBy>
  <cp:revision>1</cp:revision>
  <dcterms:created xsi:type="dcterms:W3CDTF">2023-06-20T10:43:30Z</dcterms:created>
  <dcterms:modified xsi:type="dcterms:W3CDTF">2023-07-10T18:54:53Z</dcterms:modified>
</cp:coreProperties>
</file>