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6" r:id="rId4"/>
    <p:sldId id="261" r:id="rId5"/>
    <p:sldId id="267" r:id="rId6"/>
    <p:sldId id="263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hhmyprXlCwTa96TZlTY3I5Ek8I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6c93af1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6c93af1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3063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6c93af1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6c93af1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23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7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7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7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7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7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6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6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6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684211" y="-196796"/>
            <a:ext cx="858701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rebuchet MS"/>
              <a:buNone/>
            </a:pPr>
            <a:r>
              <a:rPr lang="en-US" sz="5400" dirty="0">
                <a:solidFill>
                  <a:schemeClr val="dk1"/>
                </a:solidFill>
              </a:rPr>
              <a:t>SHOBOT WEEKLY REPORT</a:t>
            </a:r>
            <a:endParaRPr sz="5400" dirty="0">
              <a:solidFill>
                <a:schemeClr val="dk1"/>
              </a:solidFill>
            </a:endParaRPr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4977716" y="47403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SzPts val="1920"/>
              <a:buFont typeface="Trebuchet MS"/>
              <a:buChar char="-"/>
            </a:pPr>
            <a:r>
              <a:rPr lang="en-US" sz="2400" b="1"/>
              <a:t>J JAYAGOWTHAM 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b="1"/>
              <a:t>ME21B078</a:t>
            </a:r>
            <a:endParaRPr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163420" y="668649"/>
            <a:ext cx="10055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Trebuchet MS"/>
              <a:buNone/>
            </a:pPr>
            <a:r>
              <a:rPr lang="en-US" dirty="0">
                <a:solidFill>
                  <a:srgbClr val="00B0F0"/>
                </a:solidFill>
              </a:rPr>
              <a:t>TESTING OF THE SCARA ARM</a:t>
            </a:r>
            <a:endParaRPr sz="3600" dirty="0">
              <a:solidFill>
                <a:srgbClr val="00B0F0"/>
              </a:solidFill>
            </a:endParaRPr>
          </a:p>
        </p:txBody>
      </p:sp>
      <p:sp>
        <p:nvSpPr>
          <p:cNvPr id="150" name="Google Shape;150;p2"/>
          <p:cNvSpPr txBox="1">
            <a:spLocks noGrp="1"/>
          </p:cNvSpPr>
          <p:nvPr>
            <p:ph type="body" idx="1"/>
          </p:nvPr>
        </p:nvSpPr>
        <p:spPr>
          <a:xfrm>
            <a:off x="1367372" y="2427404"/>
            <a:ext cx="7647496" cy="3021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We were testing the new SCARA arm with my system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I learnt the different commands to operate the arm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lang="en-US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We tried different possibilities of the arm and the result was fruitful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We tested the payload, extrema in rotation in each arm and extrema in lift motion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/>
          </a:p>
        </p:txBody>
      </p:sp>
      <p:sp>
        <p:nvSpPr>
          <p:cNvPr id="164" name="Google Shape;164;p4"/>
          <p:cNvSpPr txBox="1"/>
          <p:nvPr/>
        </p:nvSpPr>
        <p:spPr>
          <a:xfrm>
            <a:off x="2694150" y="6248400"/>
            <a:ext cx="45630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Fig.1 SCARA Arm 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BD4C9-E4B5-6402-D4B5-3759968BC0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863D9-2678-20A1-9260-7232028C7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99" y="0"/>
            <a:ext cx="8108447" cy="608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5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6c93af1da_0_0"/>
          <p:cNvSpPr txBox="1">
            <a:spLocks noGrp="1"/>
          </p:cNvSpPr>
          <p:nvPr>
            <p:ph type="title"/>
          </p:nvPr>
        </p:nvSpPr>
        <p:spPr>
          <a:xfrm>
            <a:off x="775509" y="9602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OTHER RELEVANT WORK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77" name="Google Shape;177;g256c93af1da_0_0"/>
          <p:cNvSpPr txBox="1">
            <a:spLocks noGrp="1"/>
          </p:cNvSpPr>
          <p:nvPr>
            <p:ph type="body" idx="1"/>
          </p:nvPr>
        </p:nvSpPr>
        <p:spPr>
          <a:xfrm>
            <a:off x="951308" y="2281099"/>
            <a:ext cx="8305813" cy="374262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5600" algn="l" rtl="0">
              <a:spcBef>
                <a:spcPts val="0"/>
              </a:spcBef>
              <a:spcAft>
                <a:spcPts val="0"/>
              </a:spcAft>
              <a:buSzPts val="1640"/>
              <a:buChar char="►"/>
            </a:pPr>
            <a:r>
              <a:rPr lang="en-US" sz="2000" dirty="0"/>
              <a:t>I found out a python library (pixeltocamera.projectpixelto3dray) which gives us real world coordinates of the center of our object with respect to the camera in x and y direction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342900" lvl="0" indent="-355600" algn="l" rtl="0">
              <a:spcBef>
                <a:spcPts val="0"/>
              </a:spcBef>
              <a:spcAft>
                <a:spcPts val="0"/>
              </a:spcAft>
              <a:buSzPts val="1640"/>
              <a:buChar char="►"/>
            </a:pPr>
            <a:r>
              <a:rPr lang="en-US" sz="2000" dirty="0"/>
              <a:t>In order to completely implement it, we need the Realtime coordinates of camera, which I hope I can acquire with the help of people working with the arm</a:t>
            </a:r>
            <a:endParaRPr sz="2000" dirty="0"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342900" lvl="0" indent="-355600" algn="l" rtl="0">
              <a:spcBef>
                <a:spcPts val="0"/>
              </a:spcBef>
              <a:spcAft>
                <a:spcPts val="0"/>
              </a:spcAft>
              <a:buSzPts val="1640"/>
              <a:buChar char="►"/>
            </a:pPr>
            <a:r>
              <a:rPr lang="en-US" sz="2000" dirty="0"/>
              <a:t>We also recorded the performance of the model to present it in the meeting.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/>
          </a:p>
        </p:txBody>
      </p:sp>
      <p:sp>
        <p:nvSpPr>
          <p:cNvPr id="164" name="Google Shape;164;p4"/>
          <p:cNvSpPr txBox="1"/>
          <p:nvPr/>
        </p:nvSpPr>
        <p:spPr>
          <a:xfrm>
            <a:off x="2694150" y="6248400"/>
            <a:ext cx="45630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Fig.2 Expected Output 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BD4C9-E4B5-6402-D4B5-3759968BC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102" y="730022"/>
            <a:ext cx="9770275" cy="449242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96EFFA-B1DF-1255-77E1-ED9CAE130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58" y="240268"/>
            <a:ext cx="7058123" cy="512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66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6c93af1da_0_0"/>
          <p:cNvSpPr txBox="1">
            <a:spLocks noGrp="1"/>
          </p:cNvSpPr>
          <p:nvPr>
            <p:ph type="title"/>
          </p:nvPr>
        </p:nvSpPr>
        <p:spPr>
          <a:xfrm>
            <a:off x="775509" y="9602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FURTHER PLAN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77" name="Google Shape;177;g256c93af1da_0_0"/>
          <p:cNvSpPr txBox="1">
            <a:spLocks noGrp="1"/>
          </p:cNvSpPr>
          <p:nvPr>
            <p:ph type="body" idx="1"/>
          </p:nvPr>
        </p:nvSpPr>
        <p:spPr>
          <a:xfrm>
            <a:off x="1061059" y="2402850"/>
            <a:ext cx="8311250" cy="237654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5600" algn="l" rtl="0">
              <a:spcBef>
                <a:spcPts val="0"/>
              </a:spcBef>
              <a:spcAft>
                <a:spcPts val="0"/>
              </a:spcAft>
              <a:buSzPts val="1640"/>
              <a:buChar char="►"/>
            </a:pPr>
            <a:r>
              <a:rPr lang="en-US" sz="2000" dirty="0"/>
              <a:t>Coordinate with other members to get the Realtime coordinates of the camera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342900" lvl="0" indent="-355600" algn="l" rtl="0">
              <a:spcBef>
                <a:spcPts val="0"/>
              </a:spcBef>
              <a:spcAft>
                <a:spcPts val="0"/>
              </a:spcAft>
              <a:buSzPts val="1640"/>
              <a:buChar char="►"/>
            </a:pPr>
            <a:r>
              <a:rPr lang="en-US" sz="2000" dirty="0"/>
              <a:t>Coding the coordinates for the object once we get the coordinates of the camera</a:t>
            </a:r>
            <a:endParaRPr sz="2000" dirty="0"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342900" lvl="0" indent="-355600" algn="l" rtl="0">
              <a:spcBef>
                <a:spcPts val="0"/>
              </a:spcBef>
              <a:spcAft>
                <a:spcPts val="0"/>
              </a:spcAft>
              <a:buSzPts val="1640"/>
              <a:buChar char="►"/>
            </a:pPr>
            <a:r>
              <a:rPr lang="en-US" sz="2000" dirty="0"/>
              <a:t>Testing the robot with our new code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7898904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184</Words>
  <Application>Microsoft Office PowerPoint</Application>
  <PresentationFormat>Widescreen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Noto Sans Symbols</vt:lpstr>
      <vt:lpstr>Trebuchet MS</vt:lpstr>
      <vt:lpstr>Facet</vt:lpstr>
      <vt:lpstr>SHOBOT WEEKLY REPORT</vt:lpstr>
      <vt:lpstr>TESTING OF THE SCARA ARM</vt:lpstr>
      <vt:lpstr>PowerPoint Presentation</vt:lpstr>
      <vt:lpstr>OTHER RELEVANT WORK</vt:lpstr>
      <vt:lpstr>PowerPoint Presentation</vt:lpstr>
      <vt:lpstr>FURTHER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SHOBOT WEEKLY REPORT</dc:title>
  <dc:creator>Jaya Gowtham</dc:creator>
  <cp:lastModifiedBy>Jaya Gowtham</cp:lastModifiedBy>
  <cp:revision>4</cp:revision>
  <dcterms:created xsi:type="dcterms:W3CDTF">2023-06-20T10:43:30Z</dcterms:created>
  <dcterms:modified xsi:type="dcterms:W3CDTF">2023-08-15T01:40:38Z</dcterms:modified>
</cp:coreProperties>
</file>