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51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92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114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353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2597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516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914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84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84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88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90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63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75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78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52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1E2-89A9-42D0-861A-1DA661F3C18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3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31E2-89A9-42D0-861A-1DA661F3C18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38B14A-B697-4EA4-AB39-4A4883A29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89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B062-513F-3710-B0CC-6F02F103E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-196796"/>
            <a:ext cx="8587010" cy="297180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SHOBOT WEEKLY REPORT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398CB-9F39-74D7-770A-D2487ACF7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7716" y="4740338"/>
            <a:ext cx="6400800" cy="1947333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en-US" sz="2400" b="1" dirty="0"/>
              <a:t>J JAYAGOWTHAM </a:t>
            </a:r>
          </a:p>
          <a:p>
            <a:pPr algn="ctr"/>
            <a:r>
              <a:rPr lang="en-US" sz="2400" b="1" dirty="0"/>
              <a:t>ME21B078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76021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9307-FFA5-ACF6-E369-5AB697DD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70" y="444249"/>
            <a:ext cx="10055506" cy="1507067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WORK PLAN FOR NEXT PHASE OF WORK</a:t>
            </a:r>
            <a:endParaRPr lang="en-IN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A6BF-8EEB-6A8A-A89C-DE8F39ACA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28" y="3077886"/>
            <a:ext cx="8946541" cy="20260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Researched and came up with an optimal work plan for the next phase (see Fig. 1)</a:t>
            </a:r>
          </a:p>
          <a:p>
            <a:r>
              <a:rPr lang="en-US" dirty="0"/>
              <a:t>Dataset preparation currently in progress</a:t>
            </a:r>
          </a:p>
          <a:p>
            <a:r>
              <a:rPr lang="en-US" dirty="0"/>
              <a:t>Annotating collected images using </a:t>
            </a:r>
            <a:r>
              <a:rPr lang="en-US" dirty="0" err="1"/>
              <a:t>Roboflow</a:t>
            </a:r>
            <a:r>
              <a:rPr lang="en-US" dirty="0"/>
              <a:t>, a website for machine learning applications (see Fig.2, Fig.3)</a:t>
            </a:r>
          </a:p>
          <a:p>
            <a:r>
              <a:rPr lang="en-US" dirty="0"/>
              <a:t>Planning to use the latest YOLO model to train on our dataset</a:t>
            </a:r>
          </a:p>
        </p:txBody>
      </p:sp>
    </p:spTree>
    <p:extLst>
      <p:ext uri="{BB962C8B-B14F-4D97-AF65-F5344CB8AC3E}">
        <p14:creationId xmlns:p14="http://schemas.microsoft.com/office/powerpoint/2010/main" val="357077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E06B-6AAF-D7D7-71AB-E2128CBF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8309630" cy="123264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47B73-DB21-B230-3664-4A2115C3215C}"/>
              </a:ext>
            </a:extLst>
          </p:cNvPr>
          <p:cNvSpPr txBox="1"/>
          <p:nvPr/>
        </p:nvSpPr>
        <p:spPr>
          <a:xfrm>
            <a:off x="2694500" y="6220616"/>
            <a:ext cx="45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Fig.1 Work Plan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0B16DE-F3FB-38BB-6709-9F9FB51FC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88" y="708212"/>
            <a:ext cx="7360024" cy="4948517"/>
          </a:xfrm>
        </p:spPr>
      </p:pic>
    </p:spTree>
    <p:extLst>
      <p:ext uri="{BB962C8B-B14F-4D97-AF65-F5344CB8AC3E}">
        <p14:creationId xmlns:p14="http://schemas.microsoft.com/office/powerpoint/2010/main" val="366923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AD67-2CCF-0DE7-7986-DE572884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109DE-C32B-B756-3B9A-16751550F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1" y="609600"/>
            <a:ext cx="7449670" cy="50919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379D8E-CD09-5B6B-2D32-21C03670C366}"/>
              </a:ext>
            </a:extLst>
          </p:cNvPr>
          <p:cNvSpPr txBox="1"/>
          <p:nvPr/>
        </p:nvSpPr>
        <p:spPr>
          <a:xfrm>
            <a:off x="2694150" y="6248400"/>
            <a:ext cx="45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Fig.2 </a:t>
            </a:r>
            <a:r>
              <a:rPr lang="en-US" dirty="0" err="1"/>
              <a:t>Roboflow</a:t>
            </a:r>
            <a:r>
              <a:rPr lang="en-US" dirty="0"/>
              <a:t>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88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366A-1546-7C32-B62A-C9213AC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32AE79-6612-5434-F85B-CE0D20A1A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12" y="340660"/>
            <a:ext cx="7727523" cy="53429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0B4D92-6A92-714E-5AF4-8AFC21258306}"/>
              </a:ext>
            </a:extLst>
          </p:cNvPr>
          <p:cNvSpPr txBox="1"/>
          <p:nvPr/>
        </p:nvSpPr>
        <p:spPr>
          <a:xfrm>
            <a:off x="2989755" y="6201795"/>
            <a:ext cx="45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Fig.3 Sample annotation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3276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920</TotalTime>
  <Words>86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SHOBOT WEEKLY REPORT</vt:lpstr>
      <vt:lpstr>WORK PLAN FOR NEXT PHASE OF WORK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SHOBOT WEEKLY REPORT</dc:title>
  <dc:creator>Jaya Gowtham</dc:creator>
  <cp:lastModifiedBy>Jaya Gowtham</cp:lastModifiedBy>
  <cp:revision>7</cp:revision>
  <dcterms:created xsi:type="dcterms:W3CDTF">2023-06-20T10:43:30Z</dcterms:created>
  <dcterms:modified xsi:type="dcterms:W3CDTF">2023-07-03T06:14:16Z</dcterms:modified>
</cp:coreProperties>
</file>