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F83FA-B0F9-43E9-B458-9F83430D36DC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620EA-DDD5-49B2-8799-CF537630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73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3189-19D7-48D2-9346-D0DED5403AEE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9F7-1DE3-4AE4-AD0C-40335C41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07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0A9F7-1DE3-4AE4-AD0C-40335C41FC7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B6AD-E745-4CB4-BC27-C4862AA9A2C2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1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A112-5215-465A-B01A-818103BA613C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E078-0F35-4708-AAEC-37F70FFA7E9E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A171-1C4D-44EE-84A6-2F770D49791F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1006-F90B-4323-94C6-A51CA3EA9377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1494-036A-4064-A73C-F72A2A0451C5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7AF-E518-476F-89DE-2D09B4C47B0A}" type="datetime1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5584-13B1-4239-B805-6363376DD312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ED4-9D75-45A4-9D06-99B5ED3401A1}" type="datetime1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E5C-51FA-4028-8742-D580594CCB10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838D-AAC9-4A75-8E04-08D845F49F8B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3833-83FE-4337-8DF0-01B8AC07B3B2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CCF8-8743-4FF9-9934-CE53CAB2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21" y="3193577"/>
            <a:ext cx="1189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Acadgild Data Analysis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125" y="232012"/>
            <a:ext cx="118928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Numpy?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History?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primary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datatypes?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memory efficient?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functions?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like create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using functions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linspace,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logspace and retrieving, splitting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slicing and concatenating arrays etc.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118" y="3111690"/>
            <a:ext cx="1189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25" y="245660"/>
            <a:ext cx="118928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pandas?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provides Data Frame or SQL like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SQL like interfaces pandas achieves the benefits like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based slicing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Merging and joining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Reshaping and pivoting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interfaces to use files like excel, SQL databases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SQL functions like group by, order by, where clause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alignment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ability to handle missing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5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25" y="245660"/>
            <a:ext cx="118928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installation</a:t>
            </a:r>
          </a:p>
          <a:p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built by using Numpy so default dependency would be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to install using PIP and Anaconda,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8194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25" y="245660"/>
            <a:ext cx="11892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datatypes</a:t>
            </a:r>
          </a:p>
          <a:p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 (single dimensional)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frame (multi dimensional)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25" y="245660"/>
            <a:ext cx="118928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Pandas Data Structure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Motivating examples (Amazon Electronics SQL database)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94185"/>
              </p:ext>
            </p:extLst>
          </p:nvPr>
        </p:nvGraphicFramePr>
        <p:xfrm>
          <a:off x="561643" y="1586959"/>
          <a:ext cx="1000532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065"/>
                <a:gridCol w="2001065"/>
                <a:gridCol w="2001065"/>
                <a:gridCol w="2001065"/>
                <a:gridCol w="20010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Price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Redmi Y1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928212" y="6342702"/>
            <a:ext cx="4114800" cy="365125"/>
          </a:xfrm>
        </p:spPr>
        <p:txBody>
          <a:bodyPr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JG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166281"/>
            <a:ext cx="118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7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197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Jayaganesh Govindaraj</dc:creator>
  <cp:lastModifiedBy>Jayaganesh Govindaraj</cp:lastModifiedBy>
  <cp:revision>20</cp:revision>
  <dcterms:created xsi:type="dcterms:W3CDTF">2017-11-03T16:39:01Z</dcterms:created>
  <dcterms:modified xsi:type="dcterms:W3CDTF">2017-11-03T17:30:55Z</dcterms:modified>
</cp:coreProperties>
</file>