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71" r:id="rId4"/>
    <p:sldId id="269" r:id="rId5"/>
    <p:sldId id="268" r:id="rId6"/>
    <p:sldId id="262" r:id="rId7"/>
    <p:sldId id="267" r:id="rId8"/>
    <p:sldId id="258" r:id="rId9"/>
    <p:sldId id="259" r:id="rId10"/>
    <p:sldId id="263" r:id="rId11"/>
    <p:sldId id="261" r:id="rId12"/>
    <p:sldId id="270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/>
    <p:restoredTop sz="94643"/>
  </p:normalViewPr>
  <p:slideViewPr>
    <p:cSldViewPr snapToGrid="0">
      <p:cViewPr>
        <p:scale>
          <a:sx n="78" d="100"/>
          <a:sy n="78" d="100"/>
        </p:scale>
        <p:origin x="19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52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2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6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6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8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6BB2-CBA6-6A49-B20A-2077A7FC62F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1237-470D-9048-94E5-795EB6897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10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903A-93D3-EE92-316F-0353670BC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854149"/>
            <a:ext cx="8791575" cy="1479144"/>
          </a:xfrm>
        </p:spPr>
        <p:txBody>
          <a:bodyPr>
            <a:noAutofit/>
          </a:bodyPr>
          <a:lstStyle/>
          <a:p>
            <a:r>
              <a:rPr lang="en-US" sz="6000" b="1" dirty="0"/>
              <a:t>Supermarket Database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1575-2454-73FF-CB6F-A1BE75789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01119"/>
            <a:ext cx="8791575" cy="1655762"/>
          </a:xfrm>
        </p:spPr>
        <p:txBody>
          <a:bodyPr>
            <a:noAutofit/>
          </a:bodyPr>
          <a:lstStyle/>
          <a:p>
            <a:r>
              <a:rPr lang="en-US" sz="3200" b="1" kern="1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ea typeface="Rockwell" panose="02060603020205020403" pitchFamily="18" charset="77"/>
                <a:cs typeface="Times New Roman (Body CS)"/>
              </a:rPr>
              <a:t>Andrew </a:t>
            </a:r>
            <a:r>
              <a:rPr lang="en-US" sz="3200" b="1" kern="100" dirty="0" err="1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ea typeface="Rockwell" panose="02060603020205020403" pitchFamily="18" charset="77"/>
                <a:cs typeface="Times New Roman (Body CS)"/>
              </a:rPr>
              <a:t>Patilis</a:t>
            </a:r>
            <a:r>
              <a:rPr lang="en-US" sz="3200" b="1" kern="1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ea typeface="Rockwell" panose="02060603020205020403" pitchFamily="18" charset="77"/>
                <a:cs typeface="Times New Roman (Body CS)"/>
              </a:rPr>
              <a:t>, Danny Cheng, </a:t>
            </a:r>
          </a:p>
          <a:p>
            <a:r>
              <a:rPr lang="en-US" sz="3200" b="1" kern="1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ea typeface="Rockwell" panose="02060603020205020403" pitchFamily="18" charset="77"/>
                <a:cs typeface="Times New Roman (Body CS)"/>
              </a:rPr>
              <a:t>James Gengerke, Ryan Kinard</a:t>
            </a:r>
            <a:endParaRPr lang="en-US" sz="3200" b="1" kern="100" dirty="0">
              <a:solidFill>
                <a:schemeClr val="bg2">
                  <a:lumMod val="75000"/>
                </a:schemeClr>
              </a:solidFill>
              <a:effectLst/>
              <a:latin typeface="Times New Roman" panose="02020603050405020304" pitchFamily="18" charset="0"/>
              <a:ea typeface="Rockwell" panose="02060603020205020403" pitchFamily="18" charset="77"/>
              <a:cs typeface="Times New Roman (Body CS)"/>
            </a:endParaRPr>
          </a:p>
        </p:txBody>
      </p:sp>
    </p:spTree>
    <p:extLst>
      <p:ext uri="{BB962C8B-B14F-4D97-AF65-F5344CB8AC3E}">
        <p14:creationId xmlns:p14="http://schemas.microsoft.com/office/powerpoint/2010/main" val="187608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09E-D81A-ACBF-BB8B-F9753DEF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Info</a:t>
            </a:r>
            <a:br>
              <a:rPr lang="en-US" dirty="0"/>
            </a:br>
            <a:r>
              <a:rPr lang="en-US" dirty="0"/>
              <a:t>(Vendor code Primary key)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5D896-13A3-F47D-88BE-DF8B9F4AF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7521" y="2286220"/>
            <a:ext cx="4713741" cy="2952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18A1D-1E56-4258-81A8-E2F5445827F9}"/>
              </a:ext>
            </a:extLst>
          </p:cNvPr>
          <p:cNvSpPr txBox="1"/>
          <p:nvPr/>
        </p:nvSpPr>
        <p:spPr>
          <a:xfrm>
            <a:off x="1304693" y="2097088"/>
            <a:ext cx="4895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Origin of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the facility is or what company owns it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If a company and not a commissary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of ownership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company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commissary</a:t>
            </a:r>
          </a:p>
        </p:txBody>
      </p:sp>
    </p:spTree>
    <p:extLst>
      <p:ext uri="{BB962C8B-B14F-4D97-AF65-F5344CB8AC3E}">
        <p14:creationId xmlns:p14="http://schemas.microsoft.com/office/powerpoint/2010/main" val="187441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5E6F-FEC9-42C3-8436-08968DE9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500214"/>
          </a:xfrm>
        </p:spPr>
        <p:txBody>
          <a:bodyPr/>
          <a:lstStyle/>
          <a:p>
            <a:r>
              <a:rPr lang="en-US" dirty="0"/>
              <a:t>Main Table example</a:t>
            </a:r>
            <a:br>
              <a:rPr lang="en-US" dirty="0"/>
            </a:br>
            <a:r>
              <a:rPr lang="en-US" dirty="0"/>
              <a:t>grocery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8F4F5-3665-9472-65B1-1A8248C3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731"/>
            <a:ext cx="12192000" cy="2213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7D034-51F5-4465-B599-28742A4749DF}"/>
              </a:ext>
            </a:extLst>
          </p:cNvPr>
          <p:cNvSpPr txBox="1"/>
          <p:nvPr/>
        </p:nvSpPr>
        <p:spPr>
          <a:xfrm>
            <a:off x="1141413" y="4839629"/>
            <a:ext cx="10076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All of the main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retrieved from these tables for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96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926C-36B2-8424-55D3-24788330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45182"/>
          </a:xfrm>
        </p:spPr>
        <p:txBody>
          <a:bodyPr/>
          <a:lstStyle/>
          <a:p>
            <a:r>
              <a:rPr lang="en-US" dirty="0"/>
              <a:t>Main table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A4F0C-BA7A-93FF-D5E3-2A9A9F4A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12" y="1141109"/>
            <a:ext cx="4914900" cy="3518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C945D-595F-87F4-4950-FA33BFC5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82323"/>
            <a:ext cx="12177610" cy="824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0542E-F8E1-439A-7115-3E62334CD432}"/>
              </a:ext>
            </a:extLst>
          </p:cNvPr>
          <p:cNvSpPr txBox="1"/>
          <p:nvPr/>
        </p:nvSpPr>
        <p:spPr>
          <a:xfrm>
            <a:off x="832757" y="1396670"/>
            <a:ext cx="4702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 data using queries similar to the one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Includes many rows for each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insert screen would create a insert query and run that upon submission of the data</a:t>
            </a:r>
          </a:p>
        </p:txBody>
      </p:sp>
    </p:spTree>
    <p:extLst>
      <p:ext uri="{BB962C8B-B14F-4D97-AF65-F5344CB8AC3E}">
        <p14:creationId xmlns:p14="http://schemas.microsoft.com/office/powerpoint/2010/main" val="18796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5FEC-827C-3FE1-03DE-A02DDE9E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0039"/>
          </a:xfrm>
        </p:spPr>
        <p:txBody>
          <a:bodyPr/>
          <a:lstStyle/>
          <a:p>
            <a:r>
              <a:rPr lang="en-US" dirty="0"/>
              <a:t>Total stock summary table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5C2E4-8E24-EDFE-270A-9AEF606C3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825" y="1518557"/>
            <a:ext cx="9855759" cy="34943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8B652-859F-E254-66D8-179A2E9E513D}"/>
              </a:ext>
            </a:extLst>
          </p:cNvPr>
          <p:cNvSpPr txBox="1"/>
          <p:nvPr/>
        </p:nvSpPr>
        <p:spPr>
          <a:xfrm>
            <a:off x="1002741" y="5039153"/>
            <a:ext cx="10410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each Department, sums the total in stock and displays it with an identifier for the department it retrieved the data from.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versions of the second query here for each department. </a:t>
            </a:r>
          </a:p>
        </p:txBody>
      </p:sp>
    </p:spTree>
    <p:extLst>
      <p:ext uri="{BB962C8B-B14F-4D97-AF65-F5344CB8AC3E}">
        <p14:creationId xmlns:p14="http://schemas.microsoft.com/office/powerpoint/2010/main" val="312564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F44D-309E-91A3-D0CE-01CFFE78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7382"/>
          </a:xfrm>
        </p:spPr>
        <p:txBody>
          <a:bodyPr/>
          <a:lstStyle/>
          <a:p>
            <a:r>
              <a:rPr lang="en-US" dirty="0"/>
              <a:t>Vendor info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3B8BB-6288-C9BC-9719-6B3F8A0F4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799" y="1273627"/>
            <a:ext cx="7741330" cy="51935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6E78F-81B7-7F50-DB26-A8A4ECDD1724}"/>
              </a:ext>
            </a:extLst>
          </p:cNvPr>
          <p:cNvSpPr txBox="1"/>
          <p:nvPr/>
        </p:nvSpPr>
        <p:spPr>
          <a:xfrm>
            <a:off x="8703129" y="1273627"/>
            <a:ext cx="32657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Simple table with the values needed to connect </a:t>
            </a:r>
            <a:r>
              <a:rPr lang="en-US" sz="2400" dirty="0" err="1"/>
              <a:t>vendorCode</a:t>
            </a:r>
            <a:r>
              <a:rPr lang="en-US" sz="2400" dirty="0"/>
              <a:t> to the main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vendorCode</a:t>
            </a:r>
            <a:r>
              <a:rPr lang="en-US" sz="2400" dirty="0"/>
              <a:t> in practice would be a foreign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data would need to be input using a separate data entry screen in practice</a:t>
            </a:r>
          </a:p>
        </p:txBody>
      </p:sp>
    </p:spTree>
    <p:extLst>
      <p:ext uri="{BB962C8B-B14F-4D97-AF65-F5344CB8AC3E}">
        <p14:creationId xmlns:p14="http://schemas.microsoft.com/office/powerpoint/2010/main" val="221085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8356-2844-A02E-41DA-00BF6FF4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5353"/>
          </a:xfrm>
        </p:spPr>
        <p:txBody>
          <a:bodyPr/>
          <a:lstStyle/>
          <a:p>
            <a:r>
              <a:rPr lang="en-US" dirty="0"/>
              <a:t>Total sold 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9EDCA-1275-4320-01A4-7A0E6814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854" y="1583871"/>
            <a:ext cx="5569631" cy="3598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0D014-0736-7E1B-3E22-EA45D293C3BF}"/>
              </a:ext>
            </a:extLst>
          </p:cNvPr>
          <p:cNvSpPr txBox="1"/>
          <p:nvPr/>
        </p:nvSpPr>
        <p:spPr>
          <a:xfrm>
            <a:off x="6515100" y="1583871"/>
            <a:ext cx="51598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Currently displays set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practice, this would collect sales from Point of Sale systems and display it here as the sales occur during the day; it would be reset daily</a:t>
            </a:r>
          </a:p>
        </p:txBody>
      </p:sp>
    </p:spTree>
    <p:extLst>
      <p:ext uri="{BB962C8B-B14F-4D97-AF65-F5344CB8AC3E}">
        <p14:creationId xmlns:p14="http://schemas.microsoft.com/office/powerpoint/2010/main" val="10966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772-B46C-B2FA-F1FC-F908957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332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C34B-4A32-CAE7-318A-B99F5FE7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1843"/>
            <a:ext cx="9905999" cy="4109358"/>
          </a:xfrm>
        </p:spPr>
        <p:txBody>
          <a:bodyPr/>
          <a:lstStyle/>
          <a:p>
            <a:r>
              <a:rPr lang="en-US" sz="2800" dirty="0"/>
              <a:t>Used on the backend of a supermarket</a:t>
            </a:r>
          </a:p>
          <a:p>
            <a:pPr lvl="1"/>
            <a:r>
              <a:rPr lang="en-US" sz="2600" dirty="0"/>
              <a:t>Maintain ease of operation</a:t>
            </a:r>
          </a:p>
          <a:p>
            <a:pPr lvl="1"/>
            <a:r>
              <a:rPr lang="en-US" sz="2600" dirty="0"/>
              <a:t>Keep track of product</a:t>
            </a:r>
          </a:p>
          <a:p>
            <a:pPr marL="292100" lvl="1" indent="-276225"/>
            <a:r>
              <a:rPr lang="en-US" sz="2800" dirty="0"/>
              <a:t>Does this in 3</a:t>
            </a:r>
            <a:r>
              <a:rPr lang="en-US" sz="2800" baseline="30000" dirty="0"/>
              <a:t>rd</a:t>
            </a:r>
            <a:r>
              <a:rPr lang="en-US" sz="2800" dirty="0"/>
              <a:t> Normal Form</a:t>
            </a:r>
          </a:p>
          <a:p>
            <a:pPr marL="357188" lvl="2" indent="-357188"/>
            <a:r>
              <a:rPr lang="en-US" sz="2800" dirty="0"/>
              <a:t>Stores all necessary data to keep operating effectively</a:t>
            </a:r>
          </a:p>
        </p:txBody>
      </p:sp>
    </p:spTree>
    <p:extLst>
      <p:ext uri="{BB962C8B-B14F-4D97-AF65-F5344CB8AC3E}">
        <p14:creationId xmlns:p14="http://schemas.microsoft.com/office/powerpoint/2010/main" val="755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C4D4-A06B-E098-EE26-74EA060D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3203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B8F4C-5DD3-A57E-39B0-5CD0814B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1720"/>
            <a:ext cx="9905999" cy="5093255"/>
          </a:xfrm>
        </p:spPr>
        <p:txBody>
          <a:bodyPr/>
          <a:lstStyle/>
          <a:p>
            <a:r>
              <a:rPr lang="en-US" dirty="0"/>
              <a:t>A supermarkets Inventory with</a:t>
            </a:r>
          </a:p>
          <a:p>
            <a:r>
              <a:rPr lang="en-US" dirty="0"/>
              <a:t>Departments with Product Details for Items</a:t>
            </a:r>
          </a:p>
          <a:p>
            <a:pPr lvl="1"/>
            <a:r>
              <a:rPr lang="en-US" dirty="0"/>
              <a:t>Product Name</a:t>
            </a:r>
          </a:p>
          <a:p>
            <a:pPr lvl="1"/>
            <a:r>
              <a:rPr lang="en-US" dirty="0"/>
              <a:t>Product UPC (Universal Product Code)</a:t>
            </a:r>
          </a:p>
          <a:p>
            <a:pPr lvl="1"/>
            <a:r>
              <a:rPr lang="en-US" dirty="0"/>
              <a:t>Product Brand</a:t>
            </a:r>
          </a:p>
          <a:p>
            <a:pPr lvl="1"/>
            <a:r>
              <a:rPr lang="en-US" dirty="0"/>
              <a:t>Total in Stock per Product</a:t>
            </a:r>
          </a:p>
          <a:p>
            <a:pPr lvl="1"/>
            <a:r>
              <a:rPr lang="en-US" dirty="0"/>
              <a:t>Retail Price in USD</a:t>
            </a:r>
          </a:p>
          <a:p>
            <a:pPr lvl="1"/>
            <a:r>
              <a:rPr lang="en-US" dirty="0"/>
              <a:t>Wholesale Price in USD</a:t>
            </a:r>
          </a:p>
          <a:p>
            <a:pPr lvl="1"/>
            <a:r>
              <a:rPr lang="en-US" dirty="0"/>
              <a:t>Product Origin via the Vendor</a:t>
            </a:r>
          </a:p>
          <a:p>
            <a:pPr marL="352425" lvl="1" indent="-352425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Normal Form – No Transitive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2007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A589-759C-960D-0827-F04FE103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8482"/>
          </a:xfrm>
        </p:spPr>
        <p:txBody>
          <a:bodyPr/>
          <a:lstStyle/>
          <a:p>
            <a:r>
              <a:rPr lang="en-US" dirty="0"/>
              <a:t>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931C-99E0-568B-118A-DB263DD5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7000"/>
            <a:ext cx="9905999" cy="4394201"/>
          </a:xfrm>
        </p:spPr>
        <p:txBody>
          <a:bodyPr>
            <a:normAutofit/>
          </a:bodyPr>
          <a:lstStyle/>
          <a:p>
            <a:r>
              <a:rPr lang="en-US" sz="2800" dirty="0"/>
              <a:t>Used by a local supermarket or chain of supermarkets</a:t>
            </a:r>
          </a:p>
          <a:p>
            <a:pPr lvl="1"/>
            <a:r>
              <a:rPr lang="en-US" sz="2800" dirty="0"/>
              <a:t>Keep track of product and stock</a:t>
            </a:r>
          </a:p>
          <a:p>
            <a:pPr lvl="1"/>
            <a:r>
              <a:rPr lang="en-US" sz="2800" dirty="0"/>
              <a:t>Meant for the backend </a:t>
            </a:r>
          </a:p>
          <a:p>
            <a:pPr marL="228600" lvl="1"/>
            <a:r>
              <a:rPr lang="en-US" sz="2800" dirty="0"/>
              <a:t>Use for checking item price via the UPC code or product name</a:t>
            </a:r>
          </a:p>
          <a:p>
            <a:pPr marL="228600" lvl="1"/>
            <a:r>
              <a:rPr lang="en-US" sz="2800" dirty="0"/>
              <a:t>Use for checking stock of items via the UPC code or product name</a:t>
            </a:r>
          </a:p>
          <a:p>
            <a:pPr marL="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94C-E4EE-A369-2912-2D98BB64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745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D579-34CC-C8A4-552D-369E35A9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4263"/>
            <a:ext cx="9905999" cy="5207620"/>
          </a:xfrm>
        </p:spPr>
        <p:txBody>
          <a:bodyPr/>
          <a:lstStyle/>
          <a:p>
            <a:r>
              <a:rPr lang="en-US" dirty="0"/>
              <a:t>Company: the company who makes the product; in </a:t>
            </a:r>
            <a:r>
              <a:rPr lang="en-US" dirty="0" err="1"/>
              <a:t>vendorInfo</a:t>
            </a:r>
            <a:r>
              <a:rPr lang="en-US" dirty="0"/>
              <a:t>, the companies method of shipping to the retail location in complete pallets. </a:t>
            </a:r>
          </a:p>
          <a:p>
            <a:r>
              <a:rPr lang="en-US" dirty="0"/>
              <a:t>Commissary: a warehouse/storage facility where bought product is stored for distribution; often shipped out as mixed pallets. </a:t>
            </a:r>
          </a:p>
          <a:p>
            <a:r>
              <a:rPr lang="en-US" dirty="0" err="1"/>
              <a:t>productUPC</a:t>
            </a:r>
            <a:r>
              <a:rPr lang="en-US" dirty="0"/>
              <a:t>: the UPC (Universal Product Code) of a given product; this is different for every product. </a:t>
            </a:r>
          </a:p>
          <a:p>
            <a:r>
              <a:rPr lang="en-US" dirty="0" err="1"/>
              <a:t>vendorCode</a:t>
            </a:r>
            <a:r>
              <a:rPr lang="en-US" dirty="0"/>
              <a:t>: indicator of a products origin; a Commissary or a Company</a:t>
            </a:r>
          </a:p>
        </p:txBody>
      </p:sp>
    </p:spTree>
    <p:extLst>
      <p:ext uri="{BB962C8B-B14F-4D97-AF65-F5344CB8AC3E}">
        <p14:creationId xmlns:p14="http://schemas.microsoft.com/office/powerpoint/2010/main" val="22572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752E-A066-998B-99FF-33569100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067" y="318655"/>
            <a:ext cx="11189133" cy="1177636"/>
          </a:xfrm>
        </p:spPr>
        <p:txBody>
          <a:bodyPr>
            <a:normAutofit/>
          </a:bodyPr>
          <a:lstStyle/>
          <a:p>
            <a:r>
              <a:rPr lang="en-US" dirty="0"/>
              <a:t>Data Input Screen Mockup </a:t>
            </a:r>
            <a:br>
              <a:rPr lang="en-US" dirty="0"/>
            </a:br>
            <a:r>
              <a:rPr lang="en-US" dirty="0"/>
              <a:t>Values –&gt; SQL update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E205C-2F38-0C94-87D2-7BE84020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33" y="1496291"/>
            <a:ext cx="9156700" cy="51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25AB-9524-5AD3-E4D4-2E94EE8D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4409"/>
            <a:ext cx="9905998" cy="75859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3A5294D-A964-FC9E-64E3-122E9B6ED2D0}"/>
              </a:ext>
            </a:extLst>
          </p:cNvPr>
          <p:cNvSpPr/>
          <p:nvPr/>
        </p:nvSpPr>
        <p:spPr>
          <a:xfrm>
            <a:off x="1846586" y="910990"/>
            <a:ext cx="8498827" cy="5652601"/>
          </a:xfrm>
          <a:prstGeom prst="roundRect">
            <a:avLst>
              <a:gd name="adj" fmla="val 11763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4202-FD6F-E0F2-F285-C386E175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87980"/>
          </a:xfrm>
        </p:spPr>
        <p:txBody>
          <a:bodyPr/>
          <a:lstStyle/>
          <a:p>
            <a:r>
              <a:rPr lang="en-US" dirty="0"/>
              <a:t>Mapped ER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411CD13-D756-FFB9-1E86-0AF14BC6F322}"/>
              </a:ext>
            </a:extLst>
          </p:cNvPr>
          <p:cNvSpPr/>
          <p:nvPr/>
        </p:nvSpPr>
        <p:spPr>
          <a:xfrm>
            <a:off x="1011381" y="858981"/>
            <a:ext cx="10349345" cy="574963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8C13-8E39-06D8-5F09-6959B9FC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F269-CC11-873E-283D-578BFB12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582"/>
            <a:ext cx="9905999" cy="4847420"/>
          </a:xfrm>
        </p:spPr>
        <p:txBody>
          <a:bodyPr>
            <a:normAutofit/>
          </a:bodyPr>
          <a:lstStyle/>
          <a:p>
            <a:r>
              <a:rPr lang="en-US" dirty="0"/>
              <a:t>Total Sold</a:t>
            </a:r>
          </a:p>
          <a:p>
            <a:pPr lvl="1"/>
            <a:r>
              <a:rPr lang="en-US" dirty="0"/>
              <a:t>How many products have been sold over the course of the day in each department. </a:t>
            </a:r>
          </a:p>
          <a:p>
            <a:r>
              <a:rPr lang="en-US" dirty="0"/>
              <a:t>Total in Stock</a:t>
            </a:r>
          </a:p>
          <a:p>
            <a:pPr lvl="1"/>
            <a:r>
              <a:rPr lang="en-US" dirty="0"/>
              <a:t>How many total products are available for sale in each department. </a:t>
            </a:r>
          </a:p>
          <a:p>
            <a:pPr lvl="1"/>
            <a:r>
              <a:rPr lang="en-US" dirty="0"/>
              <a:t>A sum of all in stock items for each department. </a:t>
            </a:r>
          </a:p>
          <a:p>
            <a:r>
              <a:rPr lang="en-US" dirty="0"/>
              <a:t>Vendor Code</a:t>
            </a:r>
          </a:p>
          <a:p>
            <a:pPr marL="9525" lvl="1" indent="447675"/>
            <a:r>
              <a:rPr lang="en-US" dirty="0"/>
              <a:t>Origin of Products</a:t>
            </a:r>
          </a:p>
          <a:p>
            <a:pPr marL="466725" lvl="2" indent="447675"/>
            <a:r>
              <a:rPr lang="en-US" dirty="0"/>
              <a:t>Shipped from an organizations Commissary</a:t>
            </a:r>
          </a:p>
          <a:p>
            <a:pPr marL="466725" lvl="2" indent="447675"/>
            <a:r>
              <a:rPr lang="en-US" dirty="0"/>
              <a:t>Shipped from an outside company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6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FC55-7B11-2C77-DC4C-90B904F1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054042" cy="1478570"/>
          </a:xfrm>
        </p:spPr>
        <p:txBody>
          <a:bodyPr/>
          <a:lstStyle/>
          <a:p>
            <a:r>
              <a:rPr lang="en-US" dirty="0"/>
              <a:t>Total Sold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C9C6-37BD-5419-E27D-0657D2E7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64745"/>
            <a:ext cx="3430588" cy="2381395"/>
          </a:xfrm>
        </p:spPr>
        <p:txBody>
          <a:bodyPr/>
          <a:lstStyle/>
          <a:p>
            <a:r>
              <a:rPr lang="en-US" dirty="0"/>
              <a:t>Shows the amount of product sold in each department for the current day.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6DC58-8A35-B9AA-D785-507AA698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82" y="4146140"/>
            <a:ext cx="3818050" cy="18528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E7D89E-AD68-1782-378B-96858A83D039}"/>
              </a:ext>
            </a:extLst>
          </p:cNvPr>
          <p:cNvSpPr txBox="1">
            <a:spLocks/>
          </p:cNvSpPr>
          <p:nvPr/>
        </p:nvSpPr>
        <p:spPr>
          <a:xfrm>
            <a:off x="6416243" y="738750"/>
            <a:ext cx="4802187" cy="1238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Total in Stock table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084603-63C4-3A5D-E9EA-0C4C96141B4C}"/>
              </a:ext>
            </a:extLst>
          </p:cNvPr>
          <p:cNvSpPr txBox="1">
            <a:spLocks/>
          </p:cNvSpPr>
          <p:nvPr/>
        </p:nvSpPr>
        <p:spPr>
          <a:xfrm>
            <a:off x="6416242" y="1764745"/>
            <a:ext cx="5124593" cy="210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Shows the amount of product currently in stock in each department.</a:t>
            </a:r>
          </a:p>
          <a:p>
            <a:r>
              <a:rPr lang="en-US" dirty="0"/>
              <a:t>Sum of each products in stock value.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66190-ECC6-0072-47A3-400A0F07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13" y="3870612"/>
            <a:ext cx="2817603" cy="212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9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{FA8DFFAB-5C79-4749-A182-5401013F3A78}tf10001122</Template>
  <TotalTime>240</TotalTime>
  <Words>542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Circuit</vt:lpstr>
      <vt:lpstr>Supermarket Database Project</vt:lpstr>
      <vt:lpstr>Database Design</vt:lpstr>
      <vt:lpstr>Story</vt:lpstr>
      <vt:lpstr>Data Dictionary</vt:lpstr>
      <vt:lpstr>Data Input Screen Mockup  Values –&gt; SQL update query</vt:lpstr>
      <vt:lpstr>ER Diagram</vt:lpstr>
      <vt:lpstr>Mapped ER Diagram</vt:lpstr>
      <vt:lpstr>Special Tables</vt:lpstr>
      <vt:lpstr>Total Sold Table</vt:lpstr>
      <vt:lpstr>Vendor Info (Vendor code Primary key)</vt:lpstr>
      <vt:lpstr>Main Table example grocery table</vt:lpstr>
      <vt:lpstr>Main table SQL</vt:lpstr>
      <vt:lpstr>Total stock summary table SQL</vt:lpstr>
      <vt:lpstr>Vendor info SQL</vt:lpstr>
      <vt:lpstr>Total sold 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Database Project</dc:title>
  <dc:creator>J̷͔̼̗̘̲̙͎͚̱̳̙̿͆̎̿̆̾̆͆a̴̫̳̱͛̏̒̇̓ṁ̵̹̼̙̘̩̥͔̤͆̃̏͝ę̵̦̳́̃̕s̴̒͊̀̃͊̐̑͛ Ǵ̴̢̢̢̲͚̬͎͙̿̐͂́̕</dc:creator>
  <cp:lastModifiedBy>J̷͔̼̗̘̲̙͎͚̱̳̙̿͆̎̿̆̾̆͆a̴̫̳̱͛̏̒̇̓ṁ̵̹̼̙̘̩̥͔̤͆̃̏͝ę̵̦̳́̃̕s̴̒͊̀̃͊̐̑͛ Ǵ̴̢̢̢̲͚̬͎͙̿̐͂́̕</cp:lastModifiedBy>
  <cp:revision>30</cp:revision>
  <dcterms:created xsi:type="dcterms:W3CDTF">2023-11-30T18:40:41Z</dcterms:created>
  <dcterms:modified xsi:type="dcterms:W3CDTF">2023-12-12T19:39:24Z</dcterms:modified>
</cp:coreProperties>
</file>