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2" r:id="rId5"/>
    <p:sldId id="261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300" d="100"/>
          <a:sy n="300" d="100"/>
        </p:scale>
        <p:origin x="-5484" y="-4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24/10/2020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49533"/>
              </p:ext>
            </p:extLst>
          </p:nvPr>
        </p:nvGraphicFramePr>
        <p:xfrm>
          <a:off x="785813" y="1976438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5629218" imgH="3248059" progId="Excel.Sheet.12">
                  <p:embed/>
                </p:oleObj>
              </mc:Choice>
              <mc:Fallback>
                <p:oleObj name="Worksheet" r:id="rId3" imgW="5629218" imgH="3248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1976438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>
            <a:extLst>
              <a:ext uri="{FF2B5EF4-FFF2-40B4-BE49-F238E27FC236}">
                <a16:creationId xmlns:a16="http://schemas.microsoft.com/office/drawing/2014/main" id="{CE7B8ECF-1ACF-4513-8662-7FED22E2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6" y="715793"/>
            <a:ext cx="7199313" cy="576772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C5F7D6B-1C91-4689-87D6-5622213DECD2}"/>
              </a:ext>
            </a:extLst>
          </p:cNvPr>
          <p:cNvSpPr txBox="1"/>
          <p:nvPr/>
        </p:nvSpPr>
        <p:spPr>
          <a:xfrm rot="5400000">
            <a:off x="5749704" y="2326172"/>
            <a:ext cx="102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latin typeface="Audiowide" panose="02000503000000020004" pitchFamily="2" charset="0"/>
              </a:rPr>
              <a:t>ESP 32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5229165" y="708420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Power</a:t>
            </a:r>
            <a:endParaRPr lang="es-ES" sz="10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6430494" y="2357796"/>
            <a:ext cx="721310" cy="650499"/>
            <a:chOff x="9282900" y="2987214"/>
            <a:chExt cx="1020836" cy="723312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919984" y="3118932"/>
              <a:ext cx="43827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>
                  <a:latin typeface="Audiowide" panose="02000503000000020004" pitchFamily="2" charset="0"/>
                </a:rPr>
                <a:t>5V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542757" y="3144713"/>
              <a:ext cx="641683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355539" y="3260302"/>
              <a:ext cx="641680" cy="25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091444" y="3244953"/>
              <a:ext cx="641680" cy="25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D7FA04C-DFEF-4618-8C6A-317F9D0E6025}"/>
              </a:ext>
            </a:extLst>
          </p:cNvPr>
          <p:cNvSpPr txBox="1"/>
          <p:nvPr/>
        </p:nvSpPr>
        <p:spPr>
          <a:xfrm>
            <a:off x="2450996" y="1895285"/>
            <a:ext cx="137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Audiowide" panose="02000503000000020004" pitchFamily="2" charset="0"/>
              </a:rPr>
              <a:t>Smart Garden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734D9FA-E28C-4B6C-AA15-EB199F143338}"/>
              </a:ext>
            </a:extLst>
          </p:cNvPr>
          <p:cNvSpPr txBox="1"/>
          <p:nvPr/>
        </p:nvSpPr>
        <p:spPr>
          <a:xfrm>
            <a:off x="744646" y="2277171"/>
            <a:ext cx="1138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udiowide" panose="02000503000000020004" pitchFamily="2" charset="0"/>
              </a:rPr>
              <a:t>220 VAC</a:t>
            </a:r>
          </a:p>
          <a:p>
            <a:pPr algn="ctr"/>
            <a:r>
              <a:rPr lang="es-ES" sz="1400" dirty="0">
                <a:latin typeface="Audiowide" panose="02000503000000020004" pitchFamily="2" charset="0"/>
              </a:rPr>
              <a:t>24 VAC</a:t>
            </a:r>
            <a:br>
              <a:rPr lang="es-ES" sz="1400" dirty="0">
                <a:latin typeface="Audiowide" panose="02000503000000020004" pitchFamily="2" charset="0"/>
              </a:rPr>
            </a:br>
            <a:endParaRPr lang="es-ES" sz="1400" dirty="0">
              <a:latin typeface="Audiowide" panose="02000503000000020004" pitchFamily="2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6502691" y="2107496"/>
            <a:ext cx="6634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Audiowide" panose="02000503000000020004" pitchFamily="2" charset="0"/>
              </a:rPr>
              <a:t>Serial</a:t>
            </a:r>
            <a:endParaRPr lang="es-ES" sz="11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3447F22-CA6F-4AC8-8AF6-397D3848B6FE}"/>
              </a:ext>
            </a:extLst>
          </p:cNvPr>
          <p:cNvSpPr txBox="1"/>
          <p:nvPr/>
        </p:nvSpPr>
        <p:spPr>
          <a:xfrm>
            <a:off x="576202" y="1111456"/>
            <a:ext cx="5774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udiowide" panose="02000503000000020004" pitchFamily="2" charset="0"/>
              </a:rPr>
              <a:t>220 VAC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>
            <a:off x="5805742" y="930570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Reset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86C051F-EDFE-4645-8DE3-EE8E4618E0D6}"/>
              </a:ext>
            </a:extLst>
          </p:cNvPr>
          <p:cNvSpPr/>
          <p:nvPr/>
        </p:nvSpPr>
        <p:spPr>
          <a:xfrm>
            <a:off x="6509478" y="2139985"/>
            <a:ext cx="615229" cy="187784"/>
          </a:xfrm>
          <a:prstGeom prst="roundRect">
            <a:avLst>
              <a:gd name="adj" fmla="val 307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6507147" y="2139985"/>
            <a:ext cx="622630" cy="1002714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BAAB3234-2F34-449B-9F22-C299B1DD2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19210"/>
              </p:ext>
            </p:extLst>
          </p:nvPr>
        </p:nvGraphicFramePr>
        <p:xfrm>
          <a:off x="2687779" y="2472526"/>
          <a:ext cx="1371490" cy="6744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0246">
                  <a:extLst>
                    <a:ext uri="{9D8B030D-6E8A-4147-A177-3AD203B41FA5}">
                      <a16:colId xmlns:a16="http://schemas.microsoft.com/office/drawing/2014/main" val="486858203"/>
                    </a:ext>
                  </a:extLst>
                </a:gridCol>
                <a:gridCol w="821244">
                  <a:extLst>
                    <a:ext uri="{9D8B030D-6E8A-4147-A177-3AD203B41FA5}">
                      <a16:colId xmlns:a16="http://schemas.microsoft.com/office/drawing/2014/main" val="3938050864"/>
                    </a:ext>
                  </a:extLst>
                </a:gridCol>
              </a:tblGrid>
              <a:tr h="125847"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latin typeface="Audiowide" panose="02000503000000020004" pitchFamily="2" charset="0"/>
                        </a:rPr>
                        <a:t>Output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 err="1">
                          <a:latin typeface="Audiowide" panose="02000503000000020004" pitchFamily="2" charset="0"/>
                        </a:rPr>
                        <a:t>Configuration</a:t>
                      </a:r>
                      <a:endParaRPr lang="es-ES" sz="800" dirty="0">
                        <a:latin typeface="Audiowid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3075208"/>
                  </a:ext>
                </a:extLst>
              </a:tr>
              <a:tr h="134836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24 VAC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000011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657472"/>
                  </a:ext>
                </a:extLst>
              </a:tr>
              <a:tr h="134836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9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100100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147940"/>
                  </a:ext>
                </a:extLst>
              </a:tr>
              <a:tr h="134836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5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101000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282466"/>
                  </a:ext>
                </a:extLst>
              </a:tr>
              <a:tr h="134836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3,3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110000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87684"/>
                  </a:ext>
                </a:extLst>
              </a:tr>
            </a:tbl>
          </a:graphicData>
        </a:graphic>
      </p:graphicFrame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E4192464-7BA8-4C42-89F3-675AED34A58D}"/>
              </a:ext>
            </a:extLst>
          </p:cNvPr>
          <p:cNvSpPr/>
          <p:nvPr/>
        </p:nvSpPr>
        <p:spPr>
          <a:xfrm>
            <a:off x="2687779" y="2472525"/>
            <a:ext cx="1383636" cy="695059"/>
          </a:xfrm>
          <a:prstGeom prst="roundRect">
            <a:avLst>
              <a:gd name="adj" fmla="val 34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3074" name="Picture 2" descr="Dander, high voltage, warning, electrical, sign icon">
            <a:extLst>
              <a:ext uri="{FF2B5EF4-FFF2-40B4-BE49-F238E27FC236}">
                <a16:creationId xmlns:a16="http://schemas.microsoft.com/office/drawing/2014/main" id="{087600D9-1BB5-40E1-AEB6-2ADE5B3F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78" y="828486"/>
            <a:ext cx="355390" cy="35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rows, split, fork, seperate, watchkit, prong, diverge icon">
            <a:extLst>
              <a:ext uri="{FF2B5EF4-FFF2-40B4-BE49-F238E27FC236}">
                <a16:creationId xmlns:a16="http://schemas.microsoft.com/office/drawing/2014/main" id="{3F5773BB-CE5E-4B03-B3FD-9F2751DC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43119" y="873519"/>
            <a:ext cx="395231" cy="57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Free Icon | Watering can with water drops">
            <a:extLst>
              <a:ext uri="{FF2B5EF4-FFF2-40B4-BE49-F238E27FC236}">
                <a16:creationId xmlns:a16="http://schemas.microsoft.com/office/drawing/2014/main" id="{9491B846-4A94-4783-9BB1-FCF00B3C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94" y="1934450"/>
            <a:ext cx="396499" cy="3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Internet and WiFi - Bibliothèques de Martigues">
            <a:extLst>
              <a:ext uri="{FF2B5EF4-FFF2-40B4-BE49-F238E27FC236}">
                <a16:creationId xmlns:a16="http://schemas.microsoft.com/office/drawing/2014/main" id="{A361A618-93F3-45C0-86B1-95B96579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738">
            <a:off x="3778903" y="2153801"/>
            <a:ext cx="295997" cy="25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upo 65">
            <a:extLst>
              <a:ext uri="{FF2B5EF4-FFF2-40B4-BE49-F238E27FC236}">
                <a16:creationId xmlns:a16="http://schemas.microsoft.com/office/drawing/2014/main" id="{65DA4036-7231-4FD5-BAD7-2B887C498BA4}"/>
              </a:ext>
            </a:extLst>
          </p:cNvPr>
          <p:cNvGrpSpPr/>
          <p:nvPr/>
        </p:nvGrpSpPr>
        <p:grpSpPr>
          <a:xfrm>
            <a:off x="2542669" y="3298537"/>
            <a:ext cx="4554376" cy="215444"/>
            <a:chOff x="2542669" y="3252817"/>
            <a:chExt cx="4554376" cy="215444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3C92532-7008-42C6-BC5D-C52CC36A5B30}"/>
                </a:ext>
              </a:extLst>
            </p:cNvPr>
            <p:cNvGrpSpPr/>
            <p:nvPr/>
          </p:nvGrpSpPr>
          <p:grpSpPr>
            <a:xfrm>
              <a:off x="2542669" y="3252817"/>
              <a:ext cx="1139528" cy="215444"/>
              <a:chOff x="4678253" y="3291931"/>
              <a:chExt cx="1139528" cy="215444"/>
            </a:xfrm>
          </p:grpSpPr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59E21BC1-55C2-4079-94DF-EB3D2411354E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92" name="Rectángulo: esquinas redondeadas 91">
                <a:extLst>
                  <a:ext uri="{FF2B5EF4-FFF2-40B4-BE49-F238E27FC236}">
                    <a16:creationId xmlns:a16="http://schemas.microsoft.com/office/drawing/2014/main" id="{815F907A-8459-499B-B3A1-09F34EA70446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Sensor 1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1ED24135-96AE-4CD9-B456-AF50D9658205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04/33</a:t>
                </a:r>
              </a:p>
            </p:txBody>
          </p:sp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CD5C9D72-891B-43FD-9EE3-05496B05F64A}"/>
                </a:ext>
              </a:extLst>
            </p:cNvPr>
            <p:cNvGrpSpPr/>
            <p:nvPr/>
          </p:nvGrpSpPr>
          <p:grpSpPr>
            <a:xfrm>
              <a:off x="3680952" y="3252817"/>
              <a:ext cx="1139528" cy="215444"/>
              <a:chOff x="4678253" y="3291931"/>
              <a:chExt cx="1139528" cy="215444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AE3ACD6D-1630-4CAF-B51F-B7A3E1DAD590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98" name="Rectángulo: esquinas redondeadas 97">
                <a:extLst>
                  <a:ext uri="{FF2B5EF4-FFF2-40B4-BE49-F238E27FC236}">
                    <a16:creationId xmlns:a16="http://schemas.microsoft.com/office/drawing/2014/main" id="{8E366360-A928-4ADD-9480-FC137726ECA8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 defTabSz="0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Sensor 2</a:t>
                </a:r>
              </a:p>
            </p:txBody>
          </p:sp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471BACBF-CF78-4DC6-BCD3-714132BB2453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14/32</a:t>
                </a:r>
              </a:p>
            </p:txBody>
          </p:sp>
        </p:grp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329B6C5C-AD9A-4BC2-98DF-D608AA279332}"/>
                </a:ext>
              </a:extLst>
            </p:cNvPr>
            <p:cNvGrpSpPr/>
            <p:nvPr/>
          </p:nvGrpSpPr>
          <p:grpSpPr>
            <a:xfrm>
              <a:off x="4819235" y="3252817"/>
              <a:ext cx="1139528" cy="215444"/>
              <a:chOff x="4678253" y="3291931"/>
              <a:chExt cx="1139528" cy="215444"/>
            </a:xfrm>
          </p:grpSpPr>
          <p:sp>
            <p:nvSpPr>
              <p:cNvPr id="101" name="Rectángulo: esquinas redondeadas 100">
                <a:extLst>
                  <a:ext uri="{FF2B5EF4-FFF2-40B4-BE49-F238E27FC236}">
                    <a16:creationId xmlns:a16="http://schemas.microsoft.com/office/drawing/2014/main" id="{19EC9382-ECCE-47F3-BF23-BA53C09CE276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7D853FCB-CC94-41F7-ADCB-32D9433887CF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Sensor 3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998FF67C-0C7A-4A16-9392-D4B72898CF09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27/35</a:t>
                </a:r>
              </a:p>
            </p:txBody>
          </p:sp>
        </p:grp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C0A02E5C-1246-4920-A8E6-00A7BFE48D92}"/>
                </a:ext>
              </a:extLst>
            </p:cNvPr>
            <p:cNvGrpSpPr/>
            <p:nvPr/>
          </p:nvGrpSpPr>
          <p:grpSpPr>
            <a:xfrm>
              <a:off x="5957517" y="3252817"/>
              <a:ext cx="1139528" cy="215444"/>
              <a:chOff x="4678253" y="3291931"/>
              <a:chExt cx="1139528" cy="215444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EFF3CA63-43E3-4E98-AF46-6CE463C4A69F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6" name="Rectángulo: esquinas redondeadas 105">
                <a:extLst>
                  <a:ext uri="{FF2B5EF4-FFF2-40B4-BE49-F238E27FC236}">
                    <a16:creationId xmlns:a16="http://schemas.microsoft.com/office/drawing/2014/main" id="{3DE74D78-411E-4A8A-B3AD-1FDE67555CC4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Sensor 4</a:t>
                </a:r>
              </a:p>
            </p:txBody>
          </p:sp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DB325E92-18D8-486B-BF50-B1E6B03F9C3E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26/34</a:t>
                </a:r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F42C34C-0AFD-40FF-82EA-C756E9EF8B5E}"/>
              </a:ext>
            </a:extLst>
          </p:cNvPr>
          <p:cNvGrpSpPr/>
          <p:nvPr/>
        </p:nvGrpSpPr>
        <p:grpSpPr>
          <a:xfrm>
            <a:off x="2674314" y="3501351"/>
            <a:ext cx="4272443" cy="215444"/>
            <a:chOff x="2674314" y="3501351"/>
            <a:chExt cx="4272443" cy="215444"/>
          </a:xfrm>
        </p:grpSpPr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4FA3B73F-9D9E-4F62-B3DE-2410DE63A108}"/>
                </a:ext>
              </a:extLst>
            </p:cNvPr>
            <p:cNvGrpSpPr/>
            <p:nvPr/>
          </p:nvGrpSpPr>
          <p:grpSpPr>
            <a:xfrm>
              <a:off x="2674314" y="3501351"/>
              <a:ext cx="886381" cy="215444"/>
              <a:chOff x="4679245" y="3290345"/>
              <a:chExt cx="864592" cy="215444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96DB8EC4-1069-4FAD-B565-C19CDDA50B15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DAF46DCC-66C5-47D1-86C9-2B02BDE1916B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1</a:t>
                </a:r>
              </a:p>
            </p:txBody>
          </p:sp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F2183E71-3573-4C90-A2B8-C653AC82628A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16</a:t>
                </a: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A03CDE77-A58E-4FE8-A030-D4B111D37988}"/>
                </a:ext>
              </a:extLst>
            </p:cNvPr>
            <p:cNvGrpSpPr/>
            <p:nvPr/>
          </p:nvGrpSpPr>
          <p:grpSpPr>
            <a:xfrm>
              <a:off x="3791800" y="3501351"/>
              <a:ext cx="920211" cy="215444"/>
              <a:chOff x="4679245" y="3290345"/>
              <a:chExt cx="864592" cy="215444"/>
            </a:xfrm>
          </p:grpSpPr>
          <p:sp>
            <p:nvSpPr>
              <p:cNvPr id="125" name="Rectángulo: esquinas redondeadas 124">
                <a:extLst>
                  <a:ext uri="{FF2B5EF4-FFF2-40B4-BE49-F238E27FC236}">
                    <a16:creationId xmlns:a16="http://schemas.microsoft.com/office/drawing/2014/main" id="{A23F06DA-1B31-454F-929C-B9A1D4E0808B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E2643841-173C-40B2-B52D-59F920E2AEFE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9C2757E-ECFC-4F43-AD98-2E2CEEE3A666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17</a:t>
                </a:r>
              </a:p>
            </p:txBody>
          </p:sp>
        </p:grp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36D3F85E-2CBB-44E0-A8C1-E306D00D743D}"/>
                </a:ext>
              </a:extLst>
            </p:cNvPr>
            <p:cNvGrpSpPr/>
            <p:nvPr/>
          </p:nvGrpSpPr>
          <p:grpSpPr>
            <a:xfrm>
              <a:off x="4943116" y="3501351"/>
              <a:ext cx="886381" cy="215444"/>
              <a:chOff x="4679245" y="3290345"/>
              <a:chExt cx="864592" cy="215444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50320277-844E-4A97-9245-E996EFA7E08F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30" name="Rectángulo: esquinas redondeadas 129">
                <a:extLst>
                  <a:ext uri="{FF2B5EF4-FFF2-40B4-BE49-F238E27FC236}">
                    <a16:creationId xmlns:a16="http://schemas.microsoft.com/office/drawing/2014/main" id="{E8D4A354-92E1-4C37-873B-2AC103EF15C1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3</a:t>
                </a:r>
              </a:p>
            </p:txBody>
          </p:sp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28AC8FA8-BAF1-446C-ABB8-4029008F462B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18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60607DB0-5A1F-4CEB-987E-F2B9EFC9F45C}"/>
                </a:ext>
              </a:extLst>
            </p:cNvPr>
            <p:cNvGrpSpPr/>
            <p:nvPr/>
          </p:nvGrpSpPr>
          <p:grpSpPr>
            <a:xfrm>
              <a:off x="6060603" y="3501351"/>
              <a:ext cx="886154" cy="215444"/>
              <a:chOff x="4679245" y="3290345"/>
              <a:chExt cx="864592" cy="215444"/>
            </a:xfrm>
          </p:grpSpPr>
          <p:sp>
            <p:nvSpPr>
              <p:cNvPr id="133" name="Rectángulo: esquinas redondeadas 132">
                <a:extLst>
                  <a:ext uri="{FF2B5EF4-FFF2-40B4-BE49-F238E27FC236}">
                    <a16:creationId xmlns:a16="http://schemas.microsoft.com/office/drawing/2014/main" id="{CADCB9FF-8C79-4376-AECF-AA78916AF7EC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34" name="Rectángulo: esquinas redondeadas 133">
                <a:extLst>
                  <a:ext uri="{FF2B5EF4-FFF2-40B4-BE49-F238E27FC236}">
                    <a16:creationId xmlns:a16="http://schemas.microsoft.com/office/drawing/2014/main" id="{FBD919F5-54C2-468C-966F-22023A589B85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4</a:t>
                </a:r>
              </a:p>
            </p:txBody>
          </p:sp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EDE1BAFC-7689-4490-91C6-C580E60D16D0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19</a:t>
                </a:r>
              </a:p>
            </p:txBody>
          </p:sp>
        </p:grp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DF7B134-A2EE-4E5B-BA3E-51015F1B8922}"/>
              </a:ext>
            </a:extLst>
          </p:cNvPr>
          <p:cNvGrpSpPr/>
          <p:nvPr/>
        </p:nvGrpSpPr>
        <p:grpSpPr>
          <a:xfrm>
            <a:off x="2562837" y="1595606"/>
            <a:ext cx="2768341" cy="147974"/>
            <a:chOff x="2572073" y="1641786"/>
            <a:chExt cx="2768341" cy="147974"/>
          </a:xfrm>
        </p:grpSpPr>
        <p:sp>
          <p:nvSpPr>
            <p:cNvPr id="67" name="Rectángulo: esquinas redondeadas 66">
              <a:extLst>
                <a:ext uri="{FF2B5EF4-FFF2-40B4-BE49-F238E27FC236}">
                  <a16:creationId xmlns:a16="http://schemas.microsoft.com/office/drawing/2014/main" id="{D1AF499B-505C-4B63-835F-A2C16B19CA11}"/>
                </a:ext>
              </a:extLst>
            </p:cNvPr>
            <p:cNvSpPr/>
            <p:nvPr/>
          </p:nvSpPr>
          <p:spPr>
            <a:xfrm>
              <a:off x="2572073" y="1641786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Sensor 1</a:t>
              </a:r>
            </a:p>
          </p:txBody>
        </p:sp>
        <p:sp>
          <p:nvSpPr>
            <p:cNvPr id="145" name="Rectángulo: esquinas redondeadas 144">
              <a:extLst>
                <a:ext uri="{FF2B5EF4-FFF2-40B4-BE49-F238E27FC236}">
                  <a16:creationId xmlns:a16="http://schemas.microsoft.com/office/drawing/2014/main" id="{498C22D5-1AA0-4861-8279-D649FF0F511C}"/>
                </a:ext>
              </a:extLst>
            </p:cNvPr>
            <p:cNvSpPr/>
            <p:nvPr/>
          </p:nvSpPr>
          <p:spPr>
            <a:xfrm>
              <a:off x="3282345" y="1641786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Sensor 2</a:t>
              </a:r>
            </a:p>
          </p:txBody>
        </p:sp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E3269DA5-8FF9-42D2-8BEB-D7D896394ECF}"/>
                </a:ext>
              </a:extLst>
            </p:cNvPr>
            <p:cNvSpPr/>
            <p:nvPr/>
          </p:nvSpPr>
          <p:spPr>
            <a:xfrm>
              <a:off x="3981285" y="1641786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Sensor 3</a:t>
              </a:r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05FE4DB-EE04-4F88-AABD-64632CD14150}"/>
                </a:ext>
              </a:extLst>
            </p:cNvPr>
            <p:cNvSpPr/>
            <p:nvPr/>
          </p:nvSpPr>
          <p:spPr>
            <a:xfrm>
              <a:off x="4717901" y="1641786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Sensor 4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5E86029-DEA4-4488-A1BD-506E4C03D70C}"/>
              </a:ext>
            </a:extLst>
          </p:cNvPr>
          <p:cNvGrpSpPr/>
          <p:nvPr/>
        </p:nvGrpSpPr>
        <p:grpSpPr>
          <a:xfrm>
            <a:off x="1138711" y="6274174"/>
            <a:ext cx="4921893" cy="147974"/>
            <a:chOff x="3154468" y="1681159"/>
            <a:chExt cx="4811780" cy="147974"/>
          </a:xfrm>
        </p:grpSpPr>
        <p:sp>
          <p:nvSpPr>
            <p:cNvPr id="152" name="Rectángulo: esquinas redondeadas 151">
              <a:extLst>
                <a:ext uri="{FF2B5EF4-FFF2-40B4-BE49-F238E27FC236}">
                  <a16:creationId xmlns:a16="http://schemas.microsoft.com/office/drawing/2014/main" id="{3035E622-EBFC-4A87-8B14-BCF6E24F269C}"/>
                </a:ext>
              </a:extLst>
            </p:cNvPr>
            <p:cNvSpPr/>
            <p:nvPr/>
          </p:nvSpPr>
          <p:spPr>
            <a:xfrm>
              <a:off x="3154468" y="1681159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1</a:t>
              </a:r>
            </a:p>
          </p:txBody>
        </p:sp>
        <p:sp>
          <p:nvSpPr>
            <p:cNvPr id="153" name="Rectángulo: esquinas redondeadas 152">
              <a:extLst>
                <a:ext uri="{FF2B5EF4-FFF2-40B4-BE49-F238E27FC236}">
                  <a16:creationId xmlns:a16="http://schemas.microsoft.com/office/drawing/2014/main" id="{CBFE9375-1A1E-4518-8138-ADA30B5DDA7D}"/>
                </a:ext>
              </a:extLst>
            </p:cNvPr>
            <p:cNvSpPr/>
            <p:nvPr/>
          </p:nvSpPr>
          <p:spPr>
            <a:xfrm>
              <a:off x="4548799" y="1681159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2</a:t>
              </a:r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156BA148-19EB-4801-B342-B808A479D024}"/>
                </a:ext>
              </a:extLst>
            </p:cNvPr>
            <p:cNvSpPr/>
            <p:nvPr/>
          </p:nvSpPr>
          <p:spPr>
            <a:xfrm>
              <a:off x="5932778" y="1681159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3</a:t>
              </a:r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08166875-4AE4-4BCA-8A5B-B772649683CB}"/>
                </a:ext>
              </a:extLst>
            </p:cNvPr>
            <p:cNvSpPr/>
            <p:nvPr/>
          </p:nvSpPr>
          <p:spPr>
            <a:xfrm>
              <a:off x="7343735" y="1681159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4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78F4D266-80C1-4E0A-9E70-D9F1F5AAEE3F}"/>
              </a:ext>
            </a:extLst>
          </p:cNvPr>
          <p:cNvGrpSpPr/>
          <p:nvPr/>
        </p:nvGrpSpPr>
        <p:grpSpPr>
          <a:xfrm>
            <a:off x="993939" y="6052446"/>
            <a:ext cx="5212345" cy="307777"/>
            <a:chOff x="993939" y="6052446"/>
            <a:chExt cx="5212345" cy="307777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AB35251C-0D65-4441-B19A-A3DB11A6DA7C}"/>
                </a:ext>
              </a:extLst>
            </p:cNvPr>
            <p:cNvGrpSpPr/>
            <p:nvPr/>
          </p:nvGrpSpPr>
          <p:grpSpPr>
            <a:xfrm>
              <a:off x="993939" y="6052446"/>
              <a:ext cx="935497" cy="307777"/>
              <a:chOff x="993939" y="6045846"/>
              <a:chExt cx="935497" cy="307777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B907443-A04E-4AAB-AEF7-219327A197DF}"/>
                  </a:ext>
                </a:extLst>
              </p:cNvPr>
              <p:cNvSpPr txBox="1"/>
              <p:nvPr/>
            </p:nvSpPr>
            <p:spPr>
              <a:xfrm>
                <a:off x="993939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+</a:t>
                </a:r>
                <a:endParaRPr lang="es-ES" sz="1400" dirty="0"/>
              </a:p>
            </p:txBody>
          </p:sp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506C97DE-2915-4543-85A8-7DAED1F66299}"/>
                  </a:ext>
                </a:extLst>
              </p:cNvPr>
              <p:cNvSpPr txBox="1"/>
              <p:nvPr/>
            </p:nvSpPr>
            <p:spPr>
              <a:xfrm>
                <a:off x="1621145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-</a:t>
                </a:r>
                <a:endParaRPr lang="es-ES" sz="1400" dirty="0"/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994A238-8A91-4A09-AB8B-4E68FE586E9E}"/>
                </a:ext>
              </a:extLst>
            </p:cNvPr>
            <p:cNvGrpSpPr/>
            <p:nvPr/>
          </p:nvGrpSpPr>
          <p:grpSpPr>
            <a:xfrm>
              <a:off x="2415580" y="6052446"/>
              <a:ext cx="935497" cy="307777"/>
              <a:chOff x="993939" y="6045846"/>
              <a:chExt cx="935497" cy="307777"/>
            </a:xfrm>
          </p:grpSpPr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A472A575-04AA-4D49-8E16-E6798FEF5B76}"/>
                  </a:ext>
                </a:extLst>
              </p:cNvPr>
              <p:cNvSpPr txBox="1"/>
              <p:nvPr/>
            </p:nvSpPr>
            <p:spPr>
              <a:xfrm>
                <a:off x="993939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+</a:t>
                </a:r>
                <a:endParaRPr lang="es-ES" sz="1400" dirty="0"/>
              </a:p>
            </p:txBody>
          </p:sp>
          <p:sp>
            <p:nvSpPr>
              <p:cNvPr id="173" name="CuadroTexto 172">
                <a:extLst>
                  <a:ext uri="{FF2B5EF4-FFF2-40B4-BE49-F238E27FC236}">
                    <a16:creationId xmlns:a16="http://schemas.microsoft.com/office/drawing/2014/main" id="{76A41D3B-1EAC-4A01-B595-BC0A22DB78D5}"/>
                  </a:ext>
                </a:extLst>
              </p:cNvPr>
              <p:cNvSpPr txBox="1"/>
              <p:nvPr/>
            </p:nvSpPr>
            <p:spPr>
              <a:xfrm>
                <a:off x="1621145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-</a:t>
                </a:r>
                <a:endParaRPr lang="es-ES" sz="1400" dirty="0"/>
              </a:p>
            </p:txBody>
          </p:sp>
        </p:grpSp>
        <p:grpSp>
          <p:nvGrpSpPr>
            <p:cNvPr id="174" name="Grupo 173">
              <a:extLst>
                <a:ext uri="{FF2B5EF4-FFF2-40B4-BE49-F238E27FC236}">
                  <a16:creationId xmlns:a16="http://schemas.microsoft.com/office/drawing/2014/main" id="{20B213D5-A4E0-4A6E-B250-C4A7B001366A}"/>
                </a:ext>
              </a:extLst>
            </p:cNvPr>
            <p:cNvGrpSpPr/>
            <p:nvPr/>
          </p:nvGrpSpPr>
          <p:grpSpPr>
            <a:xfrm>
              <a:off x="3844109" y="6052446"/>
              <a:ext cx="935497" cy="307777"/>
              <a:chOff x="993939" y="6045846"/>
              <a:chExt cx="935497" cy="307777"/>
            </a:xfrm>
          </p:grpSpPr>
          <p:sp>
            <p:nvSpPr>
              <p:cNvPr id="175" name="CuadroTexto 174">
                <a:extLst>
                  <a:ext uri="{FF2B5EF4-FFF2-40B4-BE49-F238E27FC236}">
                    <a16:creationId xmlns:a16="http://schemas.microsoft.com/office/drawing/2014/main" id="{B3F04C29-96A0-42EA-8931-0889D17575B3}"/>
                  </a:ext>
                </a:extLst>
              </p:cNvPr>
              <p:cNvSpPr txBox="1"/>
              <p:nvPr/>
            </p:nvSpPr>
            <p:spPr>
              <a:xfrm>
                <a:off x="993939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+</a:t>
                </a:r>
                <a:endParaRPr lang="es-ES" sz="1400" dirty="0"/>
              </a:p>
            </p:txBody>
          </p:sp>
          <p:sp>
            <p:nvSpPr>
              <p:cNvPr id="176" name="CuadroTexto 175">
                <a:extLst>
                  <a:ext uri="{FF2B5EF4-FFF2-40B4-BE49-F238E27FC236}">
                    <a16:creationId xmlns:a16="http://schemas.microsoft.com/office/drawing/2014/main" id="{5D49A9A8-8B23-4F07-8ABB-E020751CDF14}"/>
                  </a:ext>
                </a:extLst>
              </p:cNvPr>
              <p:cNvSpPr txBox="1"/>
              <p:nvPr/>
            </p:nvSpPr>
            <p:spPr>
              <a:xfrm>
                <a:off x="1621145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-</a:t>
                </a:r>
                <a:endParaRPr lang="es-ES" sz="1400" dirty="0"/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6CB0E231-1F87-4037-9CC8-837496ECF646}"/>
                </a:ext>
              </a:extLst>
            </p:cNvPr>
            <p:cNvGrpSpPr/>
            <p:nvPr/>
          </p:nvGrpSpPr>
          <p:grpSpPr>
            <a:xfrm>
              <a:off x="5270787" y="6052446"/>
              <a:ext cx="935497" cy="307777"/>
              <a:chOff x="993939" y="6045846"/>
              <a:chExt cx="935497" cy="307777"/>
            </a:xfrm>
          </p:grpSpPr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C57A68C8-DD6B-4827-BDFF-DD297A4CFA9B}"/>
                  </a:ext>
                </a:extLst>
              </p:cNvPr>
              <p:cNvSpPr txBox="1"/>
              <p:nvPr/>
            </p:nvSpPr>
            <p:spPr>
              <a:xfrm>
                <a:off x="993939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+</a:t>
                </a:r>
                <a:endParaRPr lang="es-ES" sz="1400" dirty="0"/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1407FD49-2357-4D62-9C74-7EF8ED04D32B}"/>
                  </a:ext>
                </a:extLst>
              </p:cNvPr>
              <p:cNvSpPr txBox="1"/>
              <p:nvPr/>
            </p:nvSpPr>
            <p:spPr>
              <a:xfrm>
                <a:off x="1621145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-</a:t>
                </a:r>
                <a:endParaRPr lang="es-ES" sz="1400" dirty="0"/>
              </a:p>
            </p:txBody>
          </p:sp>
        </p:grp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>
            <a:off x="6667870" y="1448316"/>
            <a:ext cx="261610" cy="663456"/>
            <a:chOff x="6778219" y="1366503"/>
            <a:chExt cx="261610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577296" y="1567426"/>
              <a:ext cx="6634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Flash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584083" y="1599915"/>
              <a:ext cx="615229" cy="187784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9AFF70C0-ADA0-44A2-BA7F-CA3AE05DFA0E}"/>
              </a:ext>
            </a:extLst>
          </p:cNvPr>
          <p:cNvCxnSpPr/>
          <p:nvPr/>
        </p:nvCxnSpPr>
        <p:spPr>
          <a:xfrm flipV="1">
            <a:off x="7081805" y="1628406"/>
            <a:ext cx="0" cy="26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upo 1026">
            <a:extLst>
              <a:ext uri="{FF2B5EF4-FFF2-40B4-BE49-F238E27FC236}">
                <a16:creationId xmlns:a16="http://schemas.microsoft.com/office/drawing/2014/main" id="{46163844-0DAE-4568-B449-A8949F103492}"/>
              </a:ext>
            </a:extLst>
          </p:cNvPr>
          <p:cNvGrpSpPr/>
          <p:nvPr/>
        </p:nvGrpSpPr>
        <p:grpSpPr>
          <a:xfrm>
            <a:off x="513459" y="3937880"/>
            <a:ext cx="497413" cy="453196"/>
            <a:chOff x="513459" y="3937880"/>
            <a:chExt cx="497413" cy="453196"/>
          </a:xfrm>
        </p:grpSpPr>
        <p:sp>
          <p:nvSpPr>
            <p:cNvPr id="187" name="Rectángulo: esquinas redondeadas 186">
              <a:extLst>
                <a:ext uri="{FF2B5EF4-FFF2-40B4-BE49-F238E27FC236}">
                  <a16:creationId xmlns:a16="http://schemas.microsoft.com/office/drawing/2014/main" id="{4583C6F2-A35C-44B9-BECB-2BE0D4FDEBF0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89" name="Rectángulo: esquinas redondeadas 188">
              <a:extLst>
                <a:ext uri="{FF2B5EF4-FFF2-40B4-BE49-F238E27FC236}">
                  <a16:creationId xmlns:a16="http://schemas.microsoft.com/office/drawing/2014/main" id="{41CE8A1A-00CB-4385-B33E-29CF6B906800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95" name="Rectángulo: esquinas redondeadas 94">
              <a:extLst>
                <a:ext uri="{FF2B5EF4-FFF2-40B4-BE49-F238E27FC236}">
                  <a16:creationId xmlns:a16="http://schemas.microsoft.com/office/drawing/2014/main" id="{7EBD27FE-F8F0-4713-A9BE-407A997C6926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3A2E581C-377D-4FF5-993E-58EAB958D3EC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1025" name="CuadroTexto 1024">
              <a:extLst>
                <a:ext uri="{FF2B5EF4-FFF2-40B4-BE49-F238E27FC236}">
                  <a16:creationId xmlns:a16="http://schemas.microsoft.com/office/drawing/2014/main" id="{7F3AEDA5-315F-40A7-9112-BD861B06ECA1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F916F8A7-4555-4EB3-9997-709D8B018D4A}"/>
              </a:ext>
            </a:extLst>
          </p:cNvPr>
          <p:cNvGrpSpPr/>
          <p:nvPr/>
        </p:nvGrpSpPr>
        <p:grpSpPr>
          <a:xfrm>
            <a:off x="2008884" y="3942642"/>
            <a:ext cx="497413" cy="453196"/>
            <a:chOff x="513459" y="3937880"/>
            <a:chExt cx="497413" cy="453196"/>
          </a:xfrm>
        </p:grpSpPr>
        <p:sp>
          <p:nvSpPr>
            <p:cNvPr id="199" name="Rectángulo: esquinas redondeadas 198">
              <a:extLst>
                <a:ext uri="{FF2B5EF4-FFF2-40B4-BE49-F238E27FC236}">
                  <a16:creationId xmlns:a16="http://schemas.microsoft.com/office/drawing/2014/main" id="{FFCFF314-EAED-4115-880D-76C2816E58DB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87D7B70-EEE5-4651-906B-26F650A01110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1" name="Rectángulo: esquinas redondeadas 200">
              <a:extLst>
                <a:ext uri="{FF2B5EF4-FFF2-40B4-BE49-F238E27FC236}">
                  <a16:creationId xmlns:a16="http://schemas.microsoft.com/office/drawing/2014/main" id="{26D0F5F6-1640-4957-92FA-6F908E3FFB5F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0D194AC3-0832-4369-A357-06C1C4E5BCE5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5A00EFA5-1F16-471C-880A-915418E42134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A47A3D3-8A60-4B3F-9E38-A20ED4C57AE6}"/>
              </a:ext>
            </a:extLst>
          </p:cNvPr>
          <p:cNvGrpSpPr/>
          <p:nvPr/>
        </p:nvGrpSpPr>
        <p:grpSpPr>
          <a:xfrm>
            <a:off x="3533511" y="3943299"/>
            <a:ext cx="497413" cy="453196"/>
            <a:chOff x="513459" y="3937880"/>
            <a:chExt cx="497413" cy="453196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FCE7C57-37A5-41B6-A73D-22C132649545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6" name="Rectángulo: esquinas redondeadas 205">
              <a:extLst>
                <a:ext uri="{FF2B5EF4-FFF2-40B4-BE49-F238E27FC236}">
                  <a16:creationId xmlns:a16="http://schemas.microsoft.com/office/drawing/2014/main" id="{7EFBA3A9-5935-4171-81FC-2704DF505E19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7" name="Rectángulo: esquinas redondeadas 206">
              <a:extLst>
                <a:ext uri="{FF2B5EF4-FFF2-40B4-BE49-F238E27FC236}">
                  <a16:creationId xmlns:a16="http://schemas.microsoft.com/office/drawing/2014/main" id="{305A045F-5456-49A4-8150-0AED703EF05B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8" name="CuadroTexto 207">
              <a:extLst>
                <a:ext uri="{FF2B5EF4-FFF2-40B4-BE49-F238E27FC236}">
                  <a16:creationId xmlns:a16="http://schemas.microsoft.com/office/drawing/2014/main" id="{C471BCE2-C39A-462F-9290-3AA9A02AE00D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09" name="CuadroTexto 208">
              <a:extLst>
                <a:ext uri="{FF2B5EF4-FFF2-40B4-BE49-F238E27FC236}">
                  <a16:creationId xmlns:a16="http://schemas.microsoft.com/office/drawing/2014/main" id="{0159AA7A-E7DA-40E9-AFFD-1942FF3904FA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7BCDDF03-608D-4BDB-8734-DA1F8FCDC451}"/>
              </a:ext>
            </a:extLst>
          </p:cNvPr>
          <p:cNvGrpSpPr/>
          <p:nvPr/>
        </p:nvGrpSpPr>
        <p:grpSpPr>
          <a:xfrm>
            <a:off x="5018027" y="3942642"/>
            <a:ext cx="497413" cy="453196"/>
            <a:chOff x="513459" y="3937880"/>
            <a:chExt cx="497413" cy="453196"/>
          </a:xfrm>
        </p:grpSpPr>
        <p:sp>
          <p:nvSpPr>
            <p:cNvPr id="211" name="Rectángulo: esquinas redondeadas 210">
              <a:extLst>
                <a:ext uri="{FF2B5EF4-FFF2-40B4-BE49-F238E27FC236}">
                  <a16:creationId xmlns:a16="http://schemas.microsoft.com/office/drawing/2014/main" id="{9C2EA996-C6E2-46E7-90EB-8A36AD7AF3B3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2" name="Rectángulo: esquinas redondeadas 211">
              <a:extLst>
                <a:ext uri="{FF2B5EF4-FFF2-40B4-BE49-F238E27FC236}">
                  <a16:creationId xmlns:a16="http://schemas.microsoft.com/office/drawing/2014/main" id="{251A3585-0ACB-48F3-910A-1D1DB3180455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F95A19A2-FBA6-4533-A3B5-C9FE9C2A2388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4" name="CuadroTexto 213">
              <a:extLst>
                <a:ext uri="{FF2B5EF4-FFF2-40B4-BE49-F238E27FC236}">
                  <a16:creationId xmlns:a16="http://schemas.microsoft.com/office/drawing/2014/main" id="{6629CC70-1177-4A40-95F6-9AE2A557A261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15" name="CuadroTexto 214">
              <a:extLst>
                <a:ext uri="{FF2B5EF4-FFF2-40B4-BE49-F238E27FC236}">
                  <a16:creationId xmlns:a16="http://schemas.microsoft.com/office/drawing/2014/main" id="{A1D41C20-578A-4D6F-93CD-61875DA59B2F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5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046F62-CCEA-4A9B-B3BB-97953AA0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26535"/>
            <a:ext cx="7199313" cy="5746241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5D7FA04C-DFEF-4618-8C6A-317F9D0E6025}"/>
              </a:ext>
            </a:extLst>
          </p:cNvPr>
          <p:cNvSpPr txBox="1"/>
          <p:nvPr/>
        </p:nvSpPr>
        <p:spPr>
          <a:xfrm>
            <a:off x="1486622" y="1693493"/>
            <a:ext cx="163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latin typeface="Audiowide" panose="02000503000000020004" pitchFamily="2" charset="0"/>
              </a:rPr>
              <a:t>Smart Garden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734D9FA-E28C-4B6C-AA15-EB199F143338}"/>
              </a:ext>
            </a:extLst>
          </p:cNvPr>
          <p:cNvSpPr txBox="1"/>
          <p:nvPr/>
        </p:nvSpPr>
        <p:spPr>
          <a:xfrm>
            <a:off x="3063710" y="2548442"/>
            <a:ext cx="144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 err="1">
                <a:latin typeface="Audiowide" panose="02000503000000020004" pitchFamily="2" charset="0"/>
              </a:rPr>
              <a:t>by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 err="1">
                <a:latin typeface="Audiowide" panose="02000503000000020004" pitchFamily="2" charset="0"/>
              </a:rPr>
              <a:t>J.G.Aguado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>
                <a:latin typeface="Audiowide" panose="02000503000000020004" pitchFamily="2" charset="0"/>
              </a:rPr>
              <a:t>11/2020</a:t>
            </a:r>
            <a:br>
              <a:rPr lang="es-ES" sz="1100" i="1" dirty="0">
                <a:latin typeface="Audiowide" panose="02000503000000020004" pitchFamily="2" charset="0"/>
              </a:rPr>
            </a:br>
            <a:endParaRPr lang="es-ES" sz="1100" i="1" dirty="0">
              <a:latin typeface="Audiowide" panose="02000503000000020004" pitchFamily="2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3447F22-CA6F-4AC8-8AF6-397D3848B6FE}"/>
              </a:ext>
            </a:extLst>
          </p:cNvPr>
          <p:cNvSpPr txBox="1"/>
          <p:nvPr/>
        </p:nvSpPr>
        <p:spPr>
          <a:xfrm>
            <a:off x="5234557" y="1186406"/>
            <a:ext cx="84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udiowide" panose="02000503000000020004" pitchFamily="2" charset="0"/>
              </a:rPr>
              <a:t>220 VAC</a:t>
            </a:r>
          </a:p>
        </p:txBody>
      </p:sp>
      <p:pic>
        <p:nvPicPr>
          <p:cNvPr id="3074" name="Picture 2" descr="Dander, high voltage, warning, electrical, sign icon">
            <a:extLst>
              <a:ext uri="{FF2B5EF4-FFF2-40B4-BE49-F238E27FC236}">
                <a16:creationId xmlns:a16="http://schemas.microsoft.com/office/drawing/2014/main" id="{087600D9-1BB5-40E1-AEB6-2ADE5B3F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57" y="791789"/>
            <a:ext cx="482518" cy="4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Free Icon | Watering can with water drops">
            <a:extLst>
              <a:ext uri="{FF2B5EF4-FFF2-40B4-BE49-F238E27FC236}">
                <a16:creationId xmlns:a16="http://schemas.microsoft.com/office/drawing/2014/main" id="{9491B846-4A94-4783-9BB1-FCF00B3C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065" y="1652382"/>
            <a:ext cx="748890" cy="7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Internet and WiFi - Bibliothèques de Martigues">
            <a:extLst>
              <a:ext uri="{FF2B5EF4-FFF2-40B4-BE49-F238E27FC236}">
                <a16:creationId xmlns:a16="http://schemas.microsoft.com/office/drawing/2014/main" id="{A361A618-93F3-45C0-86B1-95B96579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738">
            <a:off x="3034942" y="2111542"/>
            <a:ext cx="559066" cy="48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>
            <a:off x="612505" y="1480204"/>
            <a:ext cx="261610" cy="663456"/>
            <a:chOff x="6778219" y="1366503"/>
            <a:chExt cx="261610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577296" y="1567426"/>
              <a:ext cx="6634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Flash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584083" y="1599915"/>
              <a:ext cx="615229" cy="187784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pic>
        <p:nvPicPr>
          <p:cNvPr id="4098" name="Picture 2" descr="Telangana: 500 killed by electric shock in 1 year">
            <a:extLst>
              <a:ext uri="{FF2B5EF4-FFF2-40B4-BE49-F238E27FC236}">
                <a16:creationId xmlns:a16="http://schemas.microsoft.com/office/drawing/2014/main" id="{2D778CD3-148E-4C13-96D1-B57AD01CC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5"/>
          <a:stretch/>
        </p:blipFill>
        <p:spPr bwMode="auto">
          <a:xfrm>
            <a:off x="6087211" y="1005518"/>
            <a:ext cx="533894" cy="66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EEFD60F-D662-438B-83E4-1C99E01523F0}"/>
              </a:ext>
            </a:extLst>
          </p:cNvPr>
          <p:cNvCxnSpPr/>
          <p:nvPr/>
        </p:nvCxnSpPr>
        <p:spPr>
          <a:xfrm flipV="1">
            <a:off x="533400" y="1671434"/>
            <a:ext cx="0" cy="26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5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EC5F7D6B-1C91-4689-87D6-5622213DECD2}"/>
              </a:ext>
            </a:extLst>
          </p:cNvPr>
          <p:cNvSpPr txBox="1"/>
          <p:nvPr/>
        </p:nvSpPr>
        <p:spPr>
          <a:xfrm rot="5400000">
            <a:off x="5749704" y="2326172"/>
            <a:ext cx="102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latin typeface="Audiowide" panose="02000503000000020004" pitchFamily="2" charset="0"/>
              </a:rPr>
              <a:t>ESP 32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5229165" y="708420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Power</a:t>
            </a:r>
            <a:endParaRPr lang="es-ES" sz="10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6430494" y="2357796"/>
            <a:ext cx="721310" cy="650499"/>
            <a:chOff x="9282900" y="2987214"/>
            <a:chExt cx="1020836" cy="723312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919984" y="3118932"/>
              <a:ext cx="43827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>
                  <a:latin typeface="Audiowide" panose="02000503000000020004" pitchFamily="2" charset="0"/>
                </a:rPr>
                <a:t>5V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542757" y="3144713"/>
              <a:ext cx="641683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355539" y="3260302"/>
              <a:ext cx="641680" cy="25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091444" y="3244953"/>
              <a:ext cx="641680" cy="25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D7FA04C-DFEF-4618-8C6A-317F9D0E6025}"/>
              </a:ext>
            </a:extLst>
          </p:cNvPr>
          <p:cNvSpPr txBox="1"/>
          <p:nvPr/>
        </p:nvSpPr>
        <p:spPr>
          <a:xfrm>
            <a:off x="2450996" y="1895285"/>
            <a:ext cx="137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Audiowide" panose="02000503000000020004" pitchFamily="2" charset="0"/>
              </a:rPr>
              <a:t>Smart Garden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734D9FA-E28C-4B6C-AA15-EB199F143338}"/>
              </a:ext>
            </a:extLst>
          </p:cNvPr>
          <p:cNvSpPr txBox="1"/>
          <p:nvPr/>
        </p:nvSpPr>
        <p:spPr>
          <a:xfrm>
            <a:off x="744646" y="2277171"/>
            <a:ext cx="1138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udiowide" panose="02000503000000020004" pitchFamily="2" charset="0"/>
              </a:rPr>
              <a:t>220 VAC</a:t>
            </a:r>
          </a:p>
          <a:p>
            <a:pPr algn="ctr"/>
            <a:r>
              <a:rPr lang="es-ES" sz="1400" dirty="0">
                <a:latin typeface="Audiowide" panose="02000503000000020004" pitchFamily="2" charset="0"/>
              </a:rPr>
              <a:t>24 VAC</a:t>
            </a:r>
            <a:br>
              <a:rPr lang="es-ES" sz="1400" dirty="0">
                <a:latin typeface="Audiowide" panose="02000503000000020004" pitchFamily="2" charset="0"/>
              </a:rPr>
            </a:br>
            <a:endParaRPr lang="es-ES" sz="1400" dirty="0">
              <a:latin typeface="Audiowide" panose="02000503000000020004" pitchFamily="2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6502691" y="2107496"/>
            <a:ext cx="6634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Audiowide" panose="02000503000000020004" pitchFamily="2" charset="0"/>
              </a:rPr>
              <a:t>Serial</a:t>
            </a:r>
            <a:endParaRPr lang="es-ES" sz="11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3447F22-CA6F-4AC8-8AF6-397D3848B6FE}"/>
              </a:ext>
            </a:extLst>
          </p:cNvPr>
          <p:cNvSpPr txBox="1"/>
          <p:nvPr/>
        </p:nvSpPr>
        <p:spPr>
          <a:xfrm>
            <a:off x="576202" y="1111456"/>
            <a:ext cx="5774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udiowide" panose="02000503000000020004" pitchFamily="2" charset="0"/>
              </a:rPr>
              <a:t>220 VAC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>
            <a:off x="5805742" y="930570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Reset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86C051F-EDFE-4645-8DE3-EE8E4618E0D6}"/>
              </a:ext>
            </a:extLst>
          </p:cNvPr>
          <p:cNvSpPr/>
          <p:nvPr/>
        </p:nvSpPr>
        <p:spPr>
          <a:xfrm>
            <a:off x="6509478" y="2139985"/>
            <a:ext cx="615229" cy="187784"/>
          </a:xfrm>
          <a:prstGeom prst="roundRect">
            <a:avLst>
              <a:gd name="adj" fmla="val 307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6507147" y="2139985"/>
            <a:ext cx="622630" cy="1002714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BAAB3234-2F34-449B-9F22-C299B1DD233E}"/>
              </a:ext>
            </a:extLst>
          </p:cNvPr>
          <p:cNvGraphicFramePr>
            <a:graphicFrameLocks noGrp="1"/>
          </p:cNvGraphicFramePr>
          <p:nvPr/>
        </p:nvGraphicFramePr>
        <p:xfrm>
          <a:off x="2687779" y="2472526"/>
          <a:ext cx="1371490" cy="6744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0246">
                  <a:extLst>
                    <a:ext uri="{9D8B030D-6E8A-4147-A177-3AD203B41FA5}">
                      <a16:colId xmlns:a16="http://schemas.microsoft.com/office/drawing/2014/main" val="486858203"/>
                    </a:ext>
                  </a:extLst>
                </a:gridCol>
                <a:gridCol w="821244">
                  <a:extLst>
                    <a:ext uri="{9D8B030D-6E8A-4147-A177-3AD203B41FA5}">
                      <a16:colId xmlns:a16="http://schemas.microsoft.com/office/drawing/2014/main" val="3938050864"/>
                    </a:ext>
                  </a:extLst>
                </a:gridCol>
              </a:tblGrid>
              <a:tr h="125847"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latin typeface="Audiowide" panose="02000503000000020004" pitchFamily="2" charset="0"/>
                        </a:rPr>
                        <a:t>Output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 err="1">
                          <a:latin typeface="Audiowide" panose="02000503000000020004" pitchFamily="2" charset="0"/>
                        </a:rPr>
                        <a:t>Configuration</a:t>
                      </a:r>
                      <a:endParaRPr lang="es-ES" sz="800" dirty="0">
                        <a:latin typeface="Audiowid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3075208"/>
                  </a:ext>
                </a:extLst>
              </a:tr>
              <a:tr h="134836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24 VAC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000011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657472"/>
                  </a:ext>
                </a:extLst>
              </a:tr>
              <a:tr h="134836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9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100100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147940"/>
                  </a:ext>
                </a:extLst>
              </a:tr>
              <a:tr h="134836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5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101000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282466"/>
                  </a:ext>
                </a:extLst>
              </a:tr>
              <a:tr h="134836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3,3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110000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87684"/>
                  </a:ext>
                </a:extLst>
              </a:tr>
            </a:tbl>
          </a:graphicData>
        </a:graphic>
      </p:graphicFrame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E4192464-7BA8-4C42-89F3-675AED34A58D}"/>
              </a:ext>
            </a:extLst>
          </p:cNvPr>
          <p:cNvSpPr/>
          <p:nvPr/>
        </p:nvSpPr>
        <p:spPr>
          <a:xfrm>
            <a:off x="2687779" y="2472525"/>
            <a:ext cx="1383636" cy="695059"/>
          </a:xfrm>
          <a:prstGeom prst="roundRect">
            <a:avLst>
              <a:gd name="adj" fmla="val 34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3074" name="Picture 2" descr="Dander, high voltage, warning, electrical, sign icon">
            <a:extLst>
              <a:ext uri="{FF2B5EF4-FFF2-40B4-BE49-F238E27FC236}">
                <a16:creationId xmlns:a16="http://schemas.microsoft.com/office/drawing/2014/main" id="{087600D9-1BB5-40E1-AEB6-2ADE5B3F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78" y="828486"/>
            <a:ext cx="355390" cy="35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rows, split, fork, seperate, watchkit, prong, diverge icon">
            <a:extLst>
              <a:ext uri="{FF2B5EF4-FFF2-40B4-BE49-F238E27FC236}">
                <a16:creationId xmlns:a16="http://schemas.microsoft.com/office/drawing/2014/main" id="{3F5773BB-CE5E-4B03-B3FD-9F2751DC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43119" y="873519"/>
            <a:ext cx="395231" cy="57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Free Icon | Watering can with water drops">
            <a:extLst>
              <a:ext uri="{FF2B5EF4-FFF2-40B4-BE49-F238E27FC236}">
                <a16:creationId xmlns:a16="http://schemas.microsoft.com/office/drawing/2014/main" id="{9491B846-4A94-4783-9BB1-FCF00B3C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94" y="1934450"/>
            <a:ext cx="396499" cy="3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Internet and WiFi - Bibliothèques de Martigues">
            <a:extLst>
              <a:ext uri="{FF2B5EF4-FFF2-40B4-BE49-F238E27FC236}">
                <a16:creationId xmlns:a16="http://schemas.microsoft.com/office/drawing/2014/main" id="{A361A618-93F3-45C0-86B1-95B96579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738">
            <a:off x="3778903" y="2153801"/>
            <a:ext cx="295997" cy="25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upo 65">
            <a:extLst>
              <a:ext uri="{FF2B5EF4-FFF2-40B4-BE49-F238E27FC236}">
                <a16:creationId xmlns:a16="http://schemas.microsoft.com/office/drawing/2014/main" id="{65DA4036-7231-4FD5-BAD7-2B887C498BA4}"/>
              </a:ext>
            </a:extLst>
          </p:cNvPr>
          <p:cNvGrpSpPr/>
          <p:nvPr/>
        </p:nvGrpSpPr>
        <p:grpSpPr>
          <a:xfrm>
            <a:off x="2542669" y="3298537"/>
            <a:ext cx="4554376" cy="215444"/>
            <a:chOff x="2542669" y="3252817"/>
            <a:chExt cx="4554376" cy="215444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3C92532-7008-42C6-BC5D-C52CC36A5B30}"/>
                </a:ext>
              </a:extLst>
            </p:cNvPr>
            <p:cNvGrpSpPr/>
            <p:nvPr/>
          </p:nvGrpSpPr>
          <p:grpSpPr>
            <a:xfrm>
              <a:off x="2542669" y="3252817"/>
              <a:ext cx="1139528" cy="215444"/>
              <a:chOff x="4678253" y="3291931"/>
              <a:chExt cx="1139528" cy="215444"/>
            </a:xfrm>
          </p:grpSpPr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59E21BC1-55C2-4079-94DF-EB3D2411354E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92" name="Rectángulo: esquinas redondeadas 91">
                <a:extLst>
                  <a:ext uri="{FF2B5EF4-FFF2-40B4-BE49-F238E27FC236}">
                    <a16:creationId xmlns:a16="http://schemas.microsoft.com/office/drawing/2014/main" id="{815F907A-8459-499B-B3A1-09F34EA70446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Sensor 1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1ED24135-96AE-4CD9-B456-AF50D9658205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04/33</a:t>
                </a:r>
              </a:p>
            </p:txBody>
          </p:sp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CD5C9D72-891B-43FD-9EE3-05496B05F64A}"/>
                </a:ext>
              </a:extLst>
            </p:cNvPr>
            <p:cNvGrpSpPr/>
            <p:nvPr/>
          </p:nvGrpSpPr>
          <p:grpSpPr>
            <a:xfrm>
              <a:off x="3680952" y="3252817"/>
              <a:ext cx="1139528" cy="215444"/>
              <a:chOff x="4678253" y="3291931"/>
              <a:chExt cx="1139528" cy="215444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AE3ACD6D-1630-4CAF-B51F-B7A3E1DAD590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98" name="Rectángulo: esquinas redondeadas 97">
                <a:extLst>
                  <a:ext uri="{FF2B5EF4-FFF2-40B4-BE49-F238E27FC236}">
                    <a16:creationId xmlns:a16="http://schemas.microsoft.com/office/drawing/2014/main" id="{8E366360-A928-4ADD-9480-FC137726ECA8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 defTabSz="0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Sensor 2</a:t>
                </a:r>
              </a:p>
            </p:txBody>
          </p:sp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471BACBF-CF78-4DC6-BCD3-714132BB2453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14/32</a:t>
                </a:r>
              </a:p>
            </p:txBody>
          </p:sp>
        </p:grp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329B6C5C-AD9A-4BC2-98DF-D608AA279332}"/>
                </a:ext>
              </a:extLst>
            </p:cNvPr>
            <p:cNvGrpSpPr/>
            <p:nvPr/>
          </p:nvGrpSpPr>
          <p:grpSpPr>
            <a:xfrm>
              <a:off x="4819235" y="3252817"/>
              <a:ext cx="1139528" cy="215444"/>
              <a:chOff x="4678253" y="3291931"/>
              <a:chExt cx="1139528" cy="215444"/>
            </a:xfrm>
          </p:grpSpPr>
          <p:sp>
            <p:nvSpPr>
              <p:cNvPr id="101" name="Rectángulo: esquinas redondeadas 100">
                <a:extLst>
                  <a:ext uri="{FF2B5EF4-FFF2-40B4-BE49-F238E27FC236}">
                    <a16:creationId xmlns:a16="http://schemas.microsoft.com/office/drawing/2014/main" id="{19EC9382-ECCE-47F3-BF23-BA53C09CE276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7D853FCB-CC94-41F7-ADCB-32D9433887CF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Sensor 3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998FF67C-0C7A-4A16-9392-D4B72898CF09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27/35</a:t>
                </a:r>
              </a:p>
            </p:txBody>
          </p:sp>
        </p:grp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C0A02E5C-1246-4920-A8E6-00A7BFE48D92}"/>
                </a:ext>
              </a:extLst>
            </p:cNvPr>
            <p:cNvGrpSpPr/>
            <p:nvPr/>
          </p:nvGrpSpPr>
          <p:grpSpPr>
            <a:xfrm>
              <a:off x="5957517" y="3252817"/>
              <a:ext cx="1139528" cy="215444"/>
              <a:chOff x="4678253" y="3291931"/>
              <a:chExt cx="1139528" cy="215444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EFF3CA63-43E3-4E98-AF46-6CE463C4A69F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6" name="Rectángulo: esquinas redondeadas 105">
                <a:extLst>
                  <a:ext uri="{FF2B5EF4-FFF2-40B4-BE49-F238E27FC236}">
                    <a16:creationId xmlns:a16="http://schemas.microsoft.com/office/drawing/2014/main" id="{3DE74D78-411E-4A8A-B3AD-1FDE67555CC4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Sensor 4</a:t>
                </a:r>
              </a:p>
            </p:txBody>
          </p:sp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DB325E92-18D8-486B-BF50-B1E6B03F9C3E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26/34</a:t>
                </a:r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F42C34C-0AFD-40FF-82EA-C756E9EF8B5E}"/>
              </a:ext>
            </a:extLst>
          </p:cNvPr>
          <p:cNvGrpSpPr/>
          <p:nvPr/>
        </p:nvGrpSpPr>
        <p:grpSpPr>
          <a:xfrm>
            <a:off x="2674314" y="3501351"/>
            <a:ext cx="4272443" cy="215444"/>
            <a:chOff x="2674314" y="3501351"/>
            <a:chExt cx="4272443" cy="215444"/>
          </a:xfrm>
        </p:grpSpPr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4FA3B73F-9D9E-4F62-B3DE-2410DE63A108}"/>
                </a:ext>
              </a:extLst>
            </p:cNvPr>
            <p:cNvGrpSpPr/>
            <p:nvPr/>
          </p:nvGrpSpPr>
          <p:grpSpPr>
            <a:xfrm>
              <a:off x="2674314" y="3501351"/>
              <a:ext cx="886381" cy="215444"/>
              <a:chOff x="4679245" y="3290345"/>
              <a:chExt cx="864592" cy="215444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96DB8EC4-1069-4FAD-B565-C19CDDA50B15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DAF46DCC-66C5-47D1-86C9-2B02BDE1916B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1</a:t>
                </a:r>
              </a:p>
            </p:txBody>
          </p:sp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F2183E71-3573-4C90-A2B8-C653AC82628A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16</a:t>
                </a: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A03CDE77-A58E-4FE8-A030-D4B111D37988}"/>
                </a:ext>
              </a:extLst>
            </p:cNvPr>
            <p:cNvGrpSpPr/>
            <p:nvPr/>
          </p:nvGrpSpPr>
          <p:grpSpPr>
            <a:xfrm>
              <a:off x="3791800" y="3501351"/>
              <a:ext cx="920211" cy="215444"/>
              <a:chOff x="4679245" y="3290345"/>
              <a:chExt cx="864592" cy="215444"/>
            </a:xfrm>
          </p:grpSpPr>
          <p:sp>
            <p:nvSpPr>
              <p:cNvPr id="125" name="Rectángulo: esquinas redondeadas 124">
                <a:extLst>
                  <a:ext uri="{FF2B5EF4-FFF2-40B4-BE49-F238E27FC236}">
                    <a16:creationId xmlns:a16="http://schemas.microsoft.com/office/drawing/2014/main" id="{A23F06DA-1B31-454F-929C-B9A1D4E0808B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E2643841-173C-40B2-B52D-59F920E2AEFE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9C2757E-ECFC-4F43-AD98-2E2CEEE3A666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17</a:t>
                </a:r>
              </a:p>
            </p:txBody>
          </p:sp>
        </p:grp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36D3F85E-2CBB-44E0-A8C1-E306D00D743D}"/>
                </a:ext>
              </a:extLst>
            </p:cNvPr>
            <p:cNvGrpSpPr/>
            <p:nvPr/>
          </p:nvGrpSpPr>
          <p:grpSpPr>
            <a:xfrm>
              <a:off x="4943116" y="3501351"/>
              <a:ext cx="886381" cy="215444"/>
              <a:chOff x="4679245" y="3290345"/>
              <a:chExt cx="864592" cy="215444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50320277-844E-4A97-9245-E996EFA7E08F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30" name="Rectángulo: esquinas redondeadas 129">
                <a:extLst>
                  <a:ext uri="{FF2B5EF4-FFF2-40B4-BE49-F238E27FC236}">
                    <a16:creationId xmlns:a16="http://schemas.microsoft.com/office/drawing/2014/main" id="{E8D4A354-92E1-4C37-873B-2AC103EF15C1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3</a:t>
                </a:r>
              </a:p>
            </p:txBody>
          </p:sp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28AC8FA8-BAF1-446C-ABB8-4029008F462B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18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60607DB0-5A1F-4CEB-987E-F2B9EFC9F45C}"/>
                </a:ext>
              </a:extLst>
            </p:cNvPr>
            <p:cNvGrpSpPr/>
            <p:nvPr/>
          </p:nvGrpSpPr>
          <p:grpSpPr>
            <a:xfrm>
              <a:off x="6060603" y="3501351"/>
              <a:ext cx="886154" cy="215444"/>
              <a:chOff x="4679245" y="3290345"/>
              <a:chExt cx="864592" cy="215444"/>
            </a:xfrm>
          </p:grpSpPr>
          <p:sp>
            <p:nvSpPr>
              <p:cNvPr id="133" name="Rectángulo: esquinas redondeadas 132">
                <a:extLst>
                  <a:ext uri="{FF2B5EF4-FFF2-40B4-BE49-F238E27FC236}">
                    <a16:creationId xmlns:a16="http://schemas.microsoft.com/office/drawing/2014/main" id="{CADCB9FF-8C79-4376-AECF-AA78916AF7EC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34" name="Rectángulo: esquinas redondeadas 133">
                <a:extLst>
                  <a:ext uri="{FF2B5EF4-FFF2-40B4-BE49-F238E27FC236}">
                    <a16:creationId xmlns:a16="http://schemas.microsoft.com/office/drawing/2014/main" id="{FBD919F5-54C2-468C-966F-22023A589B85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4</a:t>
                </a:r>
              </a:p>
            </p:txBody>
          </p:sp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EDE1BAFC-7689-4490-91C6-C580E60D16D0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19</a:t>
                </a:r>
              </a:p>
            </p:txBody>
          </p:sp>
        </p:grp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DF7B134-A2EE-4E5B-BA3E-51015F1B8922}"/>
              </a:ext>
            </a:extLst>
          </p:cNvPr>
          <p:cNvGrpSpPr/>
          <p:nvPr/>
        </p:nvGrpSpPr>
        <p:grpSpPr>
          <a:xfrm>
            <a:off x="2562837" y="1595606"/>
            <a:ext cx="2768341" cy="147974"/>
            <a:chOff x="2572073" y="1641786"/>
            <a:chExt cx="2768341" cy="147974"/>
          </a:xfrm>
        </p:grpSpPr>
        <p:sp>
          <p:nvSpPr>
            <p:cNvPr id="67" name="Rectángulo: esquinas redondeadas 66">
              <a:extLst>
                <a:ext uri="{FF2B5EF4-FFF2-40B4-BE49-F238E27FC236}">
                  <a16:creationId xmlns:a16="http://schemas.microsoft.com/office/drawing/2014/main" id="{D1AF499B-505C-4B63-835F-A2C16B19CA11}"/>
                </a:ext>
              </a:extLst>
            </p:cNvPr>
            <p:cNvSpPr/>
            <p:nvPr/>
          </p:nvSpPr>
          <p:spPr>
            <a:xfrm>
              <a:off x="2572073" y="1641786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Sensor 1</a:t>
              </a:r>
            </a:p>
          </p:txBody>
        </p:sp>
        <p:sp>
          <p:nvSpPr>
            <p:cNvPr id="145" name="Rectángulo: esquinas redondeadas 144">
              <a:extLst>
                <a:ext uri="{FF2B5EF4-FFF2-40B4-BE49-F238E27FC236}">
                  <a16:creationId xmlns:a16="http://schemas.microsoft.com/office/drawing/2014/main" id="{498C22D5-1AA0-4861-8279-D649FF0F511C}"/>
                </a:ext>
              </a:extLst>
            </p:cNvPr>
            <p:cNvSpPr/>
            <p:nvPr/>
          </p:nvSpPr>
          <p:spPr>
            <a:xfrm>
              <a:off x="3282345" y="1641786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Sensor 2</a:t>
              </a:r>
            </a:p>
          </p:txBody>
        </p:sp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E3269DA5-8FF9-42D2-8BEB-D7D896394ECF}"/>
                </a:ext>
              </a:extLst>
            </p:cNvPr>
            <p:cNvSpPr/>
            <p:nvPr/>
          </p:nvSpPr>
          <p:spPr>
            <a:xfrm>
              <a:off x="3981285" y="1641786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Sensor 3</a:t>
              </a:r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05FE4DB-EE04-4F88-AABD-64632CD14150}"/>
                </a:ext>
              </a:extLst>
            </p:cNvPr>
            <p:cNvSpPr/>
            <p:nvPr/>
          </p:nvSpPr>
          <p:spPr>
            <a:xfrm>
              <a:off x="4717901" y="1641786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Sensor 4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5E86029-DEA4-4488-A1BD-506E4C03D70C}"/>
              </a:ext>
            </a:extLst>
          </p:cNvPr>
          <p:cNvGrpSpPr/>
          <p:nvPr/>
        </p:nvGrpSpPr>
        <p:grpSpPr>
          <a:xfrm>
            <a:off x="1138711" y="6274174"/>
            <a:ext cx="4921893" cy="147974"/>
            <a:chOff x="3154468" y="1681159"/>
            <a:chExt cx="4811780" cy="147974"/>
          </a:xfrm>
        </p:grpSpPr>
        <p:sp>
          <p:nvSpPr>
            <p:cNvPr id="152" name="Rectángulo: esquinas redondeadas 151">
              <a:extLst>
                <a:ext uri="{FF2B5EF4-FFF2-40B4-BE49-F238E27FC236}">
                  <a16:creationId xmlns:a16="http://schemas.microsoft.com/office/drawing/2014/main" id="{3035E622-EBFC-4A87-8B14-BCF6E24F269C}"/>
                </a:ext>
              </a:extLst>
            </p:cNvPr>
            <p:cNvSpPr/>
            <p:nvPr/>
          </p:nvSpPr>
          <p:spPr>
            <a:xfrm>
              <a:off x="3154468" y="1681159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1</a:t>
              </a:r>
            </a:p>
          </p:txBody>
        </p:sp>
        <p:sp>
          <p:nvSpPr>
            <p:cNvPr id="153" name="Rectángulo: esquinas redondeadas 152">
              <a:extLst>
                <a:ext uri="{FF2B5EF4-FFF2-40B4-BE49-F238E27FC236}">
                  <a16:creationId xmlns:a16="http://schemas.microsoft.com/office/drawing/2014/main" id="{CBFE9375-1A1E-4518-8138-ADA30B5DDA7D}"/>
                </a:ext>
              </a:extLst>
            </p:cNvPr>
            <p:cNvSpPr/>
            <p:nvPr/>
          </p:nvSpPr>
          <p:spPr>
            <a:xfrm>
              <a:off x="4548799" y="1681159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2</a:t>
              </a:r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156BA148-19EB-4801-B342-B808A479D024}"/>
                </a:ext>
              </a:extLst>
            </p:cNvPr>
            <p:cNvSpPr/>
            <p:nvPr/>
          </p:nvSpPr>
          <p:spPr>
            <a:xfrm>
              <a:off x="5932778" y="1681159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3</a:t>
              </a:r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08166875-4AE4-4BCA-8A5B-B772649683CB}"/>
                </a:ext>
              </a:extLst>
            </p:cNvPr>
            <p:cNvSpPr/>
            <p:nvPr/>
          </p:nvSpPr>
          <p:spPr>
            <a:xfrm>
              <a:off x="7343735" y="1681159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4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78F4D266-80C1-4E0A-9E70-D9F1F5AAEE3F}"/>
              </a:ext>
            </a:extLst>
          </p:cNvPr>
          <p:cNvGrpSpPr/>
          <p:nvPr/>
        </p:nvGrpSpPr>
        <p:grpSpPr>
          <a:xfrm>
            <a:off x="993939" y="6052446"/>
            <a:ext cx="5212345" cy="307777"/>
            <a:chOff x="993939" y="6052446"/>
            <a:chExt cx="5212345" cy="307777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AB35251C-0D65-4441-B19A-A3DB11A6DA7C}"/>
                </a:ext>
              </a:extLst>
            </p:cNvPr>
            <p:cNvGrpSpPr/>
            <p:nvPr/>
          </p:nvGrpSpPr>
          <p:grpSpPr>
            <a:xfrm>
              <a:off x="993939" y="6052446"/>
              <a:ext cx="935497" cy="307777"/>
              <a:chOff x="993939" y="6045846"/>
              <a:chExt cx="935497" cy="307777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B907443-A04E-4AAB-AEF7-219327A197DF}"/>
                  </a:ext>
                </a:extLst>
              </p:cNvPr>
              <p:cNvSpPr txBox="1"/>
              <p:nvPr/>
            </p:nvSpPr>
            <p:spPr>
              <a:xfrm>
                <a:off x="993939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+</a:t>
                </a:r>
                <a:endParaRPr lang="es-ES" sz="1400" dirty="0"/>
              </a:p>
            </p:txBody>
          </p:sp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506C97DE-2915-4543-85A8-7DAED1F66299}"/>
                  </a:ext>
                </a:extLst>
              </p:cNvPr>
              <p:cNvSpPr txBox="1"/>
              <p:nvPr/>
            </p:nvSpPr>
            <p:spPr>
              <a:xfrm>
                <a:off x="1621145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-</a:t>
                </a:r>
                <a:endParaRPr lang="es-ES" sz="1400" dirty="0"/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994A238-8A91-4A09-AB8B-4E68FE586E9E}"/>
                </a:ext>
              </a:extLst>
            </p:cNvPr>
            <p:cNvGrpSpPr/>
            <p:nvPr/>
          </p:nvGrpSpPr>
          <p:grpSpPr>
            <a:xfrm>
              <a:off x="2415580" y="6052446"/>
              <a:ext cx="935497" cy="307777"/>
              <a:chOff x="993939" y="6045846"/>
              <a:chExt cx="935497" cy="307777"/>
            </a:xfrm>
          </p:grpSpPr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A472A575-04AA-4D49-8E16-E6798FEF5B76}"/>
                  </a:ext>
                </a:extLst>
              </p:cNvPr>
              <p:cNvSpPr txBox="1"/>
              <p:nvPr/>
            </p:nvSpPr>
            <p:spPr>
              <a:xfrm>
                <a:off x="993939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+</a:t>
                </a:r>
                <a:endParaRPr lang="es-ES" sz="1400" dirty="0"/>
              </a:p>
            </p:txBody>
          </p:sp>
          <p:sp>
            <p:nvSpPr>
              <p:cNvPr id="173" name="CuadroTexto 172">
                <a:extLst>
                  <a:ext uri="{FF2B5EF4-FFF2-40B4-BE49-F238E27FC236}">
                    <a16:creationId xmlns:a16="http://schemas.microsoft.com/office/drawing/2014/main" id="{76A41D3B-1EAC-4A01-B595-BC0A22DB78D5}"/>
                  </a:ext>
                </a:extLst>
              </p:cNvPr>
              <p:cNvSpPr txBox="1"/>
              <p:nvPr/>
            </p:nvSpPr>
            <p:spPr>
              <a:xfrm>
                <a:off x="1621145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-</a:t>
                </a:r>
                <a:endParaRPr lang="es-ES" sz="1400" dirty="0"/>
              </a:p>
            </p:txBody>
          </p:sp>
        </p:grpSp>
        <p:grpSp>
          <p:nvGrpSpPr>
            <p:cNvPr id="174" name="Grupo 173">
              <a:extLst>
                <a:ext uri="{FF2B5EF4-FFF2-40B4-BE49-F238E27FC236}">
                  <a16:creationId xmlns:a16="http://schemas.microsoft.com/office/drawing/2014/main" id="{20B213D5-A4E0-4A6E-B250-C4A7B001366A}"/>
                </a:ext>
              </a:extLst>
            </p:cNvPr>
            <p:cNvGrpSpPr/>
            <p:nvPr/>
          </p:nvGrpSpPr>
          <p:grpSpPr>
            <a:xfrm>
              <a:off x="3844109" y="6052446"/>
              <a:ext cx="935497" cy="307777"/>
              <a:chOff x="993939" y="6045846"/>
              <a:chExt cx="935497" cy="307777"/>
            </a:xfrm>
          </p:grpSpPr>
          <p:sp>
            <p:nvSpPr>
              <p:cNvPr id="175" name="CuadroTexto 174">
                <a:extLst>
                  <a:ext uri="{FF2B5EF4-FFF2-40B4-BE49-F238E27FC236}">
                    <a16:creationId xmlns:a16="http://schemas.microsoft.com/office/drawing/2014/main" id="{B3F04C29-96A0-42EA-8931-0889D17575B3}"/>
                  </a:ext>
                </a:extLst>
              </p:cNvPr>
              <p:cNvSpPr txBox="1"/>
              <p:nvPr/>
            </p:nvSpPr>
            <p:spPr>
              <a:xfrm>
                <a:off x="993939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+</a:t>
                </a:r>
                <a:endParaRPr lang="es-ES" sz="1400" dirty="0"/>
              </a:p>
            </p:txBody>
          </p:sp>
          <p:sp>
            <p:nvSpPr>
              <p:cNvPr id="176" name="CuadroTexto 175">
                <a:extLst>
                  <a:ext uri="{FF2B5EF4-FFF2-40B4-BE49-F238E27FC236}">
                    <a16:creationId xmlns:a16="http://schemas.microsoft.com/office/drawing/2014/main" id="{5D49A9A8-8B23-4F07-8ABB-E020751CDF14}"/>
                  </a:ext>
                </a:extLst>
              </p:cNvPr>
              <p:cNvSpPr txBox="1"/>
              <p:nvPr/>
            </p:nvSpPr>
            <p:spPr>
              <a:xfrm>
                <a:off x="1621145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-</a:t>
                </a:r>
                <a:endParaRPr lang="es-ES" sz="1400" dirty="0"/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6CB0E231-1F87-4037-9CC8-837496ECF646}"/>
                </a:ext>
              </a:extLst>
            </p:cNvPr>
            <p:cNvGrpSpPr/>
            <p:nvPr/>
          </p:nvGrpSpPr>
          <p:grpSpPr>
            <a:xfrm>
              <a:off x="5270787" y="6052446"/>
              <a:ext cx="935497" cy="307777"/>
              <a:chOff x="993939" y="6045846"/>
              <a:chExt cx="935497" cy="307777"/>
            </a:xfrm>
          </p:grpSpPr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C57A68C8-DD6B-4827-BDFF-DD297A4CFA9B}"/>
                  </a:ext>
                </a:extLst>
              </p:cNvPr>
              <p:cNvSpPr txBox="1"/>
              <p:nvPr/>
            </p:nvSpPr>
            <p:spPr>
              <a:xfrm>
                <a:off x="993939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+</a:t>
                </a:r>
                <a:endParaRPr lang="es-ES" sz="1400" dirty="0"/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1407FD49-2357-4D62-9C74-7EF8ED04D32B}"/>
                  </a:ext>
                </a:extLst>
              </p:cNvPr>
              <p:cNvSpPr txBox="1"/>
              <p:nvPr/>
            </p:nvSpPr>
            <p:spPr>
              <a:xfrm>
                <a:off x="1621145" y="6045846"/>
                <a:ext cx="308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400" dirty="0">
                    <a:latin typeface="Audiowide" panose="02000503000000020004" pitchFamily="2" charset="0"/>
                  </a:rPr>
                  <a:t>-</a:t>
                </a:r>
                <a:endParaRPr lang="es-ES" sz="1400" dirty="0"/>
              </a:p>
            </p:txBody>
          </p:sp>
        </p:grp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>
            <a:off x="6667870" y="1448316"/>
            <a:ext cx="261610" cy="663456"/>
            <a:chOff x="6778219" y="1366503"/>
            <a:chExt cx="261610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577296" y="1567426"/>
              <a:ext cx="6634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Flash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584083" y="1599915"/>
              <a:ext cx="615229" cy="187784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9AFF70C0-ADA0-44A2-BA7F-CA3AE05DFA0E}"/>
              </a:ext>
            </a:extLst>
          </p:cNvPr>
          <p:cNvCxnSpPr/>
          <p:nvPr/>
        </p:nvCxnSpPr>
        <p:spPr>
          <a:xfrm flipV="1">
            <a:off x="7081805" y="1628406"/>
            <a:ext cx="0" cy="26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upo 1026">
            <a:extLst>
              <a:ext uri="{FF2B5EF4-FFF2-40B4-BE49-F238E27FC236}">
                <a16:creationId xmlns:a16="http://schemas.microsoft.com/office/drawing/2014/main" id="{46163844-0DAE-4568-B449-A8949F103492}"/>
              </a:ext>
            </a:extLst>
          </p:cNvPr>
          <p:cNvGrpSpPr/>
          <p:nvPr/>
        </p:nvGrpSpPr>
        <p:grpSpPr>
          <a:xfrm>
            <a:off x="513459" y="3897283"/>
            <a:ext cx="497413" cy="541367"/>
            <a:chOff x="513459" y="3897283"/>
            <a:chExt cx="497413" cy="541367"/>
          </a:xfrm>
        </p:grpSpPr>
        <p:sp>
          <p:nvSpPr>
            <p:cNvPr id="187" name="Rectángulo: esquinas redondeadas 186">
              <a:extLst>
                <a:ext uri="{FF2B5EF4-FFF2-40B4-BE49-F238E27FC236}">
                  <a16:creationId xmlns:a16="http://schemas.microsoft.com/office/drawing/2014/main" id="{4583C6F2-A35C-44B9-BECB-2BE0D4FDEBF0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89" name="Rectángulo: esquinas redondeadas 188">
              <a:extLst>
                <a:ext uri="{FF2B5EF4-FFF2-40B4-BE49-F238E27FC236}">
                  <a16:creationId xmlns:a16="http://schemas.microsoft.com/office/drawing/2014/main" id="{41CE8A1A-00CB-4385-B33E-29CF6B906800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95" name="Rectángulo: esquinas redondeadas 94">
              <a:extLst>
                <a:ext uri="{FF2B5EF4-FFF2-40B4-BE49-F238E27FC236}">
                  <a16:creationId xmlns:a16="http://schemas.microsoft.com/office/drawing/2014/main" id="{7EBD27FE-F8F0-4713-A9BE-407A997C6926}"/>
                </a:ext>
              </a:extLst>
            </p:cNvPr>
            <p:cNvSpPr/>
            <p:nvPr/>
          </p:nvSpPr>
          <p:spPr>
            <a:xfrm>
              <a:off x="753635" y="3897283"/>
              <a:ext cx="257237" cy="54136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3A2E581C-377D-4FF5-993E-58EAB958D3EC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1025" name="CuadroTexto 1024">
              <a:extLst>
                <a:ext uri="{FF2B5EF4-FFF2-40B4-BE49-F238E27FC236}">
                  <a16:creationId xmlns:a16="http://schemas.microsoft.com/office/drawing/2014/main" id="{7F3AEDA5-315F-40A7-9112-BD861B06ECA1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F916F8A7-4555-4EB3-9997-709D8B018D4A}"/>
              </a:ext>
            </a:extLst>
          </p:cNvPr>
          <p:cNvGrpSpPr/>
          <p:nvPr/>
        </p:nvGrpSpPr>
        <p:grpSpPr>
          <a:xfrm>
            <a:off x="2008884" y="3897283"/>
            <a:ext cx="497413" cy="541367"/>
            <a:chOff x="513459" y="3892521"/>
            <a:chExt cx="497413" cy="541367"/>
          </a:xfrm>
        </p:grpSpPr>
        <p:sp>
          <p:nvSpPr>
            <p:cNvPr id="199" name="Rectángulo: esquinas redondeadas 198">
              <a:extLst>
                <a:ext uri="{FF2B5EF4-FFF2-40B4-BE49-F238E27FC236}">
                  <a16:creationId xmlns:a16="http://schemas.microsoft.com/office/drawing/2014/main" id="{FFCFF314-EAED-4115-880D-76C2816E58DB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87D7B70-EEE5-4651-906B-26F650A01110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1" name="Rectángulo: esquinas redondeadas 200">
              <a:extLst>
                <a:ext uri="{FF2B5EF4-FFF2-40B4-BE49-F238E27FC236}">
                  <a16:creationId xmlns:a16="http://schemas.microsoft.com/office/drawing/2014/main" id="{26D0F5F6-1640-4957-92FA-6F908E3FFB5F}"/>
                </a:ext>
              </a:extLst>
            </p:cNvPr>
            <p:cNvSpPr/>
            <p:nvPr/>
          </p:nvSpPr>
          <p:spPr>
            <a:xfrm>
              <a:off x="753635" y="3892521"/>
              <a:ext cx="257237" cy="54136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0D194AC3-0832-4369-A357-06C1C4E5BCE5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5A00EFA5-1F16-471C-880A-915418E42134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A47A3D3-8A60-4B3F-9E38-A20ED4C57AE6}"/>
              </a:ext>
            </a:extLst>
          </p:cNvPr>
          <p:cNvGrpSpPr/>
          <p:nvPr/>
        </p:nvGrpSpPr>
        <p:grpSpPr>
          <a:xfrm>
            <a:off x="3533511" y="3897283"/>
            <a:ext cx="497413" cy="541367"/>
            <a:chOff x="513459" y="3891864"/>
            <a:chExt cx="497413" cy="541367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FCE7C57-37A5-41B6-A73D-22C132649545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6" name="Rectángulo: esquinas redondeadas 205">
              <a:extLst>
                <a:ext uri="{FF2B5EF4-FFF2-40B4-BE49-F238E27FC236}">
                  <a16:creationId xmlns:a16="http://schemas.microsoft.com/office/drawing/2014/main" id="{7EFBA3A9-5935-4171-81FC-2704DF505E19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7" name="Rectángulo: esquinas redondeadas 206">
              <a:extLst>
                <a:ext uri="{FF2B5EF4-FFF2-40B4-BE49-F238E27FC236}">
                  <a16:creationId xmlns:a16="http://schemas.microsoft.com/office/drawing/2014/main" id="{305A045F-5456-49A4-8150-0AED703EF05B}"/>
                </a:ext>
              </a:extLst>
            </p:cNvPr>
            <p:cNvSpPr/>
            <p:nvPr/>
          </p:nvSpPr>
          <p:spPr>
            <a:xfrm>
              <a:off x="753635" y="3891864"/>
              <a:ext cx="257237" cy="54136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8" name="CuadroTexto 207">
              <a:extLst>
                <a:ext uri="{FF2B5EF4-FFF2-40B4-BE49-F238E27FC236}">
                  <a16:creationId xmlns:a16="http://schemas.microsoft.com/office/drawing/2014/main" id="{C471BCE2-C39A-462F-9290-3AA9A02AE00D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09" name="CuadroTexto 208">
              <a:extLst>
                <a:ext uri="{FF2B5EF4-FFF2-40B4-BE49-F238E27FC236}">
                  <a16:creationId xmlns:a16="http://schemas.microsoft.com/office/drawing/2014/main" id="{0159AA7A-E7DA-40E9-AFFD-1942FF3904FA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7BCDDF03-608D-4BDB-8734-DA1F8FCDC451}"/>
              </a:ext>
            </a:extLst>
          </p:cNvPr>
          <p:cNvGrpSpPr/>
          <p:nvPr/>
        </p:nvGrpSpPr>
        <p:grpSpPr>
          <a:xfrm>
            <a:off x="5018027" y="3903796"/>
            <a:ext cx="497413" cy="534854"/>
            <a:chOff x="513459" y="3899034"/>
            <a:chExt cx="497413" cy="534854"/>
          </a:xfrm>
        </p:grpSpPr>
        <p:sp>
          <p:nvSpPr>
            <p:cNvPr id="211" name="Rectángulo: esquinas redondeadas 210">
              <a:extLst>
                <a:ext uri="{FF2B5EF4-FFF2-40B4-BE49-F238E27FC236}">
                  <a16:creationId xmlns:a16="http://schemas.microsoft.com/office/drawing/2014/main" id="{9C2EA996-C6E2-46E7-90EB-8A36AD7AF3B3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2" name="Rectángulo: esquinas redondeadas 211">
              <a:extLst>
                <a:ext uri="{FF2B5EF4-FFF2-40B4-BE49-F238E27FC236}">
                  <a16:creationId xmlns:a16="http://schemas.microsoft.com/office/drawing/2014/main" id="{251A3585-0ACB-48F3-910A-1D1DB3180455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F95A19A2-FBA6-4533-A3B5-C9FE9C2A2388}"/>
                </a:ext>
              </a:extLst>
            </p:cNvPr>
            <p:cNvSpPr/>
            <p:nvPr/>
          </p:nvSpPr>
          <p:spPr>
            <a:xfrm>
              <a:off x="753635" y="3899034"/>
              <a:ext cx="257237" cy="53485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4" name="CuadroTexto 213">
              <a:extLst>
                <a:ext uri="{FF2B5EF4-FFF2-40B4-BE49-F238E27FC236}">
                  <a16:creationId xmlns:a16="http://schemas.microsoft.com/office/drawing/2014/main" id="{6629CC70-1177-4A40-95F6-9AE2A557A261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15" name="CuadroTexto 214">
              <a:extLst>
                <a:ext uri="{FF2B5EF4-FFF2-40B4-BE49-F238E27FC236}">
                  <a16:creationId xmlns:a16="http://schemas.microsoft.com/office/drawing/2014/main" id="{A1D41C20-578A-4D6F-93CD-61875DA59B2F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031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adroTexto 45">
            <a:extLst>
              <a:ext uri="{FF2B5EF4-FFF2-40B4-BE49-F238E27FC236}">
                <a16:creationId xmlns:a16="http://schemas.microsoft.com/office/drawing/2014/main" id="{5D7FA04C-DFEF-4618-8C6A-317F9D0E6025}"/>
              </a:ext>
            </a:extLst>
          </p:cNvPr>
          <p:cNvSpPr txBox="1"/>
          <p:nvPr/>
        </p:nvSpPr>
        <p:spPr>
          <a:xfrm>
            <a:off x="1486622" y="1693493"/>
            <a:ext cx="163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latin typeface="Audiowide" panose="02000503000000020004" pitchFamily="2" charset="0"/>
              </a:rPr>
              <a:t>Smart Garden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734D9FA-E28C-4B6C-AA15-EB199F143338}"/>
              </a:ext>
            </a:extLst>
          </p:cNvPr>
          <p:cNvSpPr txBox="1"/>
          <p:nvPr/>
        </p:nvSpPr>
        <p:spPr>
          <a:xfrm>
            <a:off x="3063710" y="2548442"/>
            <a:ext cx="144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 err="1">
                <a:latin typeface="Audiowide" panose="02000503000000020004" pitchFamily="2" charset="0"/>
              </a:rPr>
              <a:t>by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 err="1">
                <a:latin typeface="Audiowide" panose="02000503000000020004" pitchFamily="2" charset="0"/>
              </a:rPr>
              <a:t>J.G.Aguado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>
                <a:latin typeface="Audiowide" panose="02000503000000020004" pitchFamily="2" charset="0"/>
              </a:rPr>
              <a:t>11/2020</a:t>
            </a:r>
            <a:br>
              <a:rPr lang="es-ES" sz="1100" i="1" dirty="0">
                <a:latin typeface="Audiowide" panose="02000503000000020004" pitchFamily="2" charset="0"/>
              </a:rPr>
            </a:br>
            <a:endParaRPr lang="es-ES" sz="1100" i="1" dirty="0">
              <a:latin typeface="Audiowide" panose="02000503000000020004" pitchFamily="2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3447F22-CA6F-4AC8-8AF6-397D3848B6FE}"/>
              </a:ext>
            </a:extLst>
          </p:cNvPr>
          <p:cNvSpPr txBox="1"/>
          <p:nvPr/>
        </p:nvSpPr>
        <p:spPr>
          <a:xfrm>
            <a:off x="5234557" y="1186406"/>
            <a:ext cx="84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udiowide" panose="02000503000000020004" pitchFamily="2" charset="0"/>
              </a:rPr>
              <a:t>220 VAC</a:t>
            </a:r>
          </a:p>
        </p:txBody>
      </p:sp>
      <p:pic>
        <p:nvPicPr>
          <p:cNvPr id="3074" name="Picture 2" descr="Dander, high voltage, warning, electrical, sign icon">
            <a:extLst>
              <a:ext uri="{FF2B5EF4-FFF2-40B4-BE49-F238E27FC236}">
                <a16:creationId xmlns:a16="http://schemas.microsoft.com/office/drawing/2014/main" id="{087600D9-1BB5-40E1-AEB6-2ADE5B3F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57" y="791789"/>
            <a:ext cx="482518" cy="4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Free Icon | Watering can with water drops">
            <a:extLst>
              <a:ext uri="{FF2B5EF4-FFF2-40B4-BE49-F238E27FC236}">
                <a16:creationId xmlns:a16="http://schemas.microsoft.com/office/drawing/2014/main" id="{9491B846-4A94-4783-9BB1-FCF00B3C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065" y="1652382"/>
            <a:ext cx="748890" cy="7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Internet and WiFi - Bibliothèques de Martigues">
            <a:extLst>
              <a:ext uri="{FF2B5EF4-FFF2-40B4-BE49-F238E27FC236}">
                <a16:creationId xmlns:a16="http://schemas.microsoft.com/office/drawing/2014/main" id="{A361A618-93F3-45C0-86B1-95B96579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738">
            <a:off x="3034942" y="2111542"/>
            <a:ext cx="559066" cy="48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>
            <a:off x="612505" y="1480204"/>
            <a:ext cx="261610" cy="663456"/>
            <a:chOff x="6778219" y="1366503"/>
            <a:chExt cx="261610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577296" y="1567426"/>
              <a:ext cx="6634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Flash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584083" y="1599915"/>
              <a:ext cx="615229" cy="187784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pic>
        <p:nvPicPr>
          <p:cNvPr id="4098" name="Picture 2" descr="Telangana: 500 killed by electric shock in 1 year">
            <a:extLst>
              <a:ext uri="{FF2B5EF4-FFF2-40B4-BE49-F238E27FC236}">
                <a16:creationId xmlns:a16="http://schemas.microsoft.com/office/drawing/2014/main" id="{2D778CD3-148E-4C13-96D1-B57AD01CC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5"/>
          <a:stretch/>
        </p:blipFill>
        <p:spPr bwMode="auto">
          <a:xfrm>
            <a:off x="6087211" y="1005518"/>
            <a:ext cx="533894" cy="66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EEFD60F-D662-438B-83E4-1C99E01523F0}"/>
              </a:ext>
            </a:extLst>
          </p:cNvPr>
          <p:cNvCxnSpPr/>
          <p:nvPr/>
        </p:nvCxnSpPr>
        <p:spPr>
          <a:xfrm flipV="1">
            <a:off x="533400" y="1671434"/>
            <a:ext cx="0" cy="26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72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12282</TotalTime>
  <Words>204</Words>
  <Application>Microsoft Office PowerPoint</Application>
  <PresentationFormat>Personalizado</PresentationFormat>
  <Paragraphs>138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Audiowide</vt:lpstr>
      <vt:lpstr>Calibri</vt:lpstr>
      <vt:lpstr>Calibri Light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33</cp:revision>
  <dcterms:created xsi:type="dcterms:W3CDTF">2020-10-03T08:25:02Z</dcterms:created>
  <dcterms:modified xsi:type="dcterms:W3CDTF">2020-11-01T16:43:25Z</dcterms:modified>
</cp:coreProperties>
</file>