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9" r:id="rId4"/>
    <p:sldId id="260" r:id="rId5"/>
    <p:sldId id="261" r:id="rId6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100" d="100"/>
          <a:sy n="100" d="100"/>
        </p:scale>
        <p:origin x="25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52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923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16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8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70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074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14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39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9F38B-51E1-4C90-A834-FCA36791B729}" type="datetimeFigureOut">
              <a:rPr lang="es-ES" smtClean="0"/>
              <a:t>13/12/2020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39D0-CD63-40CC-AA44-B0416299C7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3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9F0B9974-61A2-4C32-B1B3-F1A5E93F1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03721"/>
              </p:ext>
            </p:extLst>
          </p:nvPr>
        </p:nvGraphicFramePr>
        <p:xfrm>
          <a:off x="785813" y="1976438"/>
          <a:ext cx="5629275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629218" imgH="3248059" progId="Excel.Sheet.12">
                  <p:embed/>
                </p:oleObj>
              </mc:Choice>
              <mc:Fallback>
                <p:oleObj name="Worksheet" r:id="rId2" imgW="5629218" imgH="324805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5813" y="1976438"/>
                        <a:ext cx="5629275" cy="324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463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E022019-71E8-42E3-B4B5-84E0AD661B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83173"/>
            <a:ext cx="7218915" cy="6651027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C5F7D6B-1C91-4689-87D6-5622213DECD2}"/>
              </a:ext>
            </a:extLst>
          </p:cNvPr>
          <p:cNvSpPr txBox="1"/>
          <p:nvPr/>
        </p:nvSpPr>
        <p:spPr>
          <a:xfrm>
            <a:off x="3383142" y="3097026"/>
            <a:ext cx="40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i="1" dirty="0">
                <a:latin typeface="Audiowide" panose="02000503000000020004" pitchFamily="2" charset="0"/>
              </a:rPr>
              <a:t>9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5492903" y="1079261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85995" y="5293694"/>
            <a:ext cx="870470" cy="648883"/>
            <a:chOff x="9142802" y="3068846"/>
            <a:chExt cx="1231936" cy="721516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874220" y="3239414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50237" y="3268534"/>
              <a:ext cx="716971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271643" y="3210009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210008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>
            <a:off x="3713954" y="815975"/>
            <a:ext cx="1267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>
                <a:latin typeface="Audiowide" panose="02000503000000020004" pitchFamily="2" charset="0"/>
              </a:rPr>
              <a:t>Smart Garden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164626" y="4985937"/>
            <a:ext cx="622630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5561237" y="947393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Reset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164626" y="4981174"/>
            <a:ext cx="622630" cy="1072197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BAAB3234-2F34-449B-9F22-C299B1DD2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887098"/>
              </p:ext>
            </p:extLst>
          </p:nvPr>
        </p:nvGraphicFramePr>
        <p:xfrm>
          <a:off x="5138950" y="5799678"/>
          <a:ext cx="1266437" cy="8224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562">
                  <a:extLst>
                    <a:ext uri="{9D8B030D-6E8A-4147-A177-3AD203B41FA5}">
                      <a16:colId xmlns:a16="http://schemas.microsoft.com/office/drawing/2014/main" val="4868582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3938050864"/>
                    </a:ext>
                  </a:extLst>
                </a:gridCol>
              </a:tblGrid>
              <a:tr h="153451"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latin typeface="Audiowide" panose="02000503000000020004" pitchFamily="2" charset="0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latin typeface="Audiowide" panose="02000503000000020004" pitchFamily="2" charset="0"/>
                        </a:rPr>
                        <a:t>SETUP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3075208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24 VAC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000011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57472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12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47940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9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101000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282466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5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110000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87684"/>
                  </a:ext>
                </a:extLst>
              </a:tr>
            </a:tbl>
          </a:graphicData>
        </a:graphic>
      </p:graphicFrame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4192464-7BA8-4C42-89F3-675AED34A58D}"/>
              </a:ext>
            </a:extLst>
          </p:cNvPr>
          <p:cNvSpPr/>
          <p:nvPr/>
        </p:nvSpPr>
        <p:spPr>
          <a:xfrm>
            <a:off x="5138950" y="5799677"/>
            <a:ext cx="1266437" cy="822430"/>
          </a:xfrm>
          <a:prstGeom prst="roundRect">
            <a:avLst>
              <a:gd name="adj" fmla="val 34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pic>
        <p:nvPicPr>
          <p:cNvPr id="3102" name="Picture 30" descr="Free Icon | Watering can with water drops">
            <a:extLst>
              <a:ext uri="{FF2B5EF4-FFF2-40B4-BE49-F238E27FC236}">
                <a16:creationId xmlns:a16="http://schemas.microsoft.com/office/drawing/2014/main" id="{9491B846-4A94-4783-9BB1-FCF00B3C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51" y="929113"/>
            <a:ext cx="396499" cy="3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nternet and WiFi - Bibliothèques de Martigues">
            <a:extLst>
              <a:ext uri="{FF2B5EF4-FFF2-40B4-BE49-F238E27FC236}">
                <a16:creationId xmlns:a16="http://schemas.microsoft.com/office/drawing/2014/main" id="{A361A618-93F3-45C0-86B1-95B96579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738">
            <a:off x="4909541" y="1200610"/>
            <a:ext cx="295997" cy="2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0394424E-35BC-44F4-8BF8-AD8B397CD236}"/>
              </a:ext>
            </a:extLst>
          </p:cNvPr>
          <p:cNvGrpSpPr/>
          <p:nvPr/>
        </p:nvGrpSpPr>
        <p:grpSpPr>
          <a:xfrm>
            <a:off x="407043" y="2212092"/>
            <a:ext cx="1139528" cy="429665"/>
            <a:chOff x="397376" y="2164467"/>
            <a:chExt cx="1139528" cy="42966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3C92532-7008-42C6-BC5D-C52CC36A5B30}"/>
                </a:ext>
              </a:extLst>
            </p:cNvPr>
            <p:cNvGrpSpPr/>
            <p:nvPr/>
          </p:nvGrpSpPr>
          <p:grpSpPr>
            <a:xfrm>
              <a:off x="397376" y="2164467"/>
              <a:ext cx="1139528" cy="215444"/>
              <a:chOff x="4678253" y="3291931"/>
              <a:chExt cx="1139528" cy="215444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59E21BC1-55C2-4079-94DF-EB3D2411354E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815F907A-8459-499B-B3A1-09F34EA70446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1ED24135-96AE-4CD9-B456-AF50D9658205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04/33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4FA3B73F-9D9E-4F62-B3DE-2410DE63A108}"/>
                </a:ext>
              </a:extLst>
            </p:cNvPr>
            <p:cNvGrpSpPr/>
            <p:nvPr/>
          </p:nvGrpSpPr>
          <p:grpSpPr>
            <a:xfrm>
              <a:off x="525036" y="2378688"/>
              <a:ext cx="886381" cy="215444"/>
              <a:chOff x="4679245" y="3290345"/>
              <a:chExt cx="864592" cy="215444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96DB8EC4-1069-4FAD-B565-C19CDDA50B15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DAF46DCC-66C5-47D1-86C9-2B02BDE1916B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1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F2183E71-3573-4C90-A2B8-C653AC82628A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16</a:t>
                </a:r>
              </a:p>
            </p:txBody>
          </p: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7B714C5-6A72-423E-B497-C4B86B5D4433}"/>
              </a:ext>
            </a:extLst>
          </p:cNvPr>
          <p:cNvGrpSpPr/>
          <p:nvPr/>
        </p:nvGrpSpPr>
        <p:grpSpPr>
          <a:xfrm>
            <a:off x="2162909" y="2910593"/>
            <a:ext cx="1139528" cy="418258"/>
            <a:chOff x="2194303" y="2910593"/>
            <a:chExt cx="1139528" cy="41825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CD5C9D72-891B-43FD-9EE3-05496B05F64A}"/>
                </a:ext>
              </a:extLst>
            </p:cNvPr>
            <p:cNvGrpSpPr/>
            <p:nvPr/>
          </p:nvGrpSpPr>
          <p:grpSpPr>
            <a:xfrm>
              <a:off x="2194303" y="2910593"/>
              <a:ext cx="1139528" cy="215444"/>
              <a:chOff x="4678253" y="3291931"/>
              <a:chExt cx="1139528" cy="215444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AE3ACD6D-1630-4CAF-B51F-B7A3E1DAD590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8" name="Rectángulo: esquinas redondeadas 97">
                <a:extLst>
                  <a:ext uri="{FF2B5EF4-FFF2-40B4-BE49-F238E27FC236}">
                    <a16:creationId xmlns:a16="http://schemas.microsoft.com/office/drawing/2014/main" id="{8E366360-A928-4ADD-9480-FC137726ECA8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0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471BACBF-CF78-4DC6-BCD3-714132BB2453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14/32</a:t>
                </a: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A03CDE77-A58E-4FE8-A030-D4B111D37988}"/>
                </a:ext>
              </a:extLst>
            </p:cNvPr>
            <p:cNvGrpSpPr/>
            <p:nvPr/>
          </p:nvGrpSpPr>
          <p:grpSpPr>
            <a:xfrm>
              <a:off x="2305151" y="3113407"/>
              <a:ext cx="920211" cy="215444"/>
              <a:chOff x="4679245" y="3290345"/>
              <a:chExt cx="864592" cy="215444"/>
            </a:xfrm>
          </p:grpSpPr>
          <p:sp>
            <p:nvSpPr>
              <p:cNvPr id="125" name="Rectángulo: esquinas redondeadas 124">
                <a:extLst>
                  <a:ext uri="{FF2B5EF4-FFF2-40B4-BE49-F238E27FC236}">
                    <a16:creationId xmlns:a16="http://schemas.microsoft.com/office/drawing/2014/main" id="{A23F06DA-1B31-454F-929C-B9A1D4E0808B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E2643841-173C-40B2-B52D-59F920E2AEFE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9C2757E-ECFC-4F43-AD98-2E2CEEE3A666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17</a:t>
                </a:r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5F428DF-5901-499D-AB9F-945F8434686A}"/>
              </a:ext>
            </a:extLst>
          </p:cNvPr>
          <p:cNvGrpSpPr/>
          <p:nvPr/>
        </p:nvGrpSpPr>
        <p:grpSpPr>
          <a:xfrm>
            <a:off x="407043" y="3719392"/>
            <a:ext cx="1139528" cy="418258"/>
            <a:chOff x="416711" y="3719392"/>
            <a:chExt cx="1139528" cy="418258"/>
          </a:xfrm>
        </p:grpSpPr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329B6C5C-AD9A-4BC2-98DF-D608AA279332}"/>
                </a:ext>
              </a:extLst>
            </p:cNvPr>
            <p:cNvGrpSpPr/>
            <p:nvPr/>
          </p:nvGrpSpPr>
          <p:grpSpPr>
            <a:xfrm>
              <a:off x="416711" y="3719392"/>
              <a:ext cx="1139528" cy="215444"/>
              <a:chOff x="4678253" y="3291931"/>
              <a:chExt cx="1139528" cy="215444"/>
            </a:xfrm>
          </p:grpSpPr>
          <p:sp>
            <p:nvSpPr>
              <p:cNvPr id="101" name="Rectángulo: esquinas redondeadas 100">
                <a:extLst>
                  <a:ext uri="{FF2B5EF4-FFF2-40B4-BE49-F238E27FC236}">
                    <a16:creationId xmlns:a16="http://schemas.microsoft.com/office/drawing/2014/main" id="{19EC9382-ECCE-47F3-BF23-BA53C09CE276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7D853FCB-CC94-41F7-ADCB-32D9433887CF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998FF67C-0C7A-4A16-9392-D4B72898CF09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35/27</a:t>
                </a:r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36D3F85E-2CBB-44E0-A8C1-E306D00D743D}"/>
                </a:ext>
              </a:extLst>
            </p:cNvPr>
            <p:cNvGrpSpPr/>
            <p:nvPr/>
          </p:nvGrpSpPr>
          <p:grpSpPr>
            <a:xfrm>
              <a:off x="540592" y="3922206"/>
              <a:ext cx="886381" cy="215444"/>
              <a:chOff x="4679245" y="3290345"/>
              <a:chExt cx="864592" cy="215444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50320277-844E-4A97-9245-E996EFA7E08F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0" name="Rectángulo: esquinas redondeadas 129">
                <a:extLst>
                  <a:ext uri="{FF2B5EF4-FFF2-40B4-BE49-F238E27FC236}">
                    <a16:creationId xmlns:a16="http://schemas.microsoft.com/office/drawing/2014/main" id="{E8D4A354-92E1-4C37-873B-2AC103EF15C1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3</a:t>
                </a:r>
              </a:p>
            </p:txBody>
          </p:sp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28AC8FA8-BAF1-446C-ABB8-4029008F462B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18</a:t>
                </a: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E989A0E-8C0A-44D2-9D85-13375D218C14}"/>
              </a:ext>
            </a:extLst>
          </p:cNvPr>
          <p:cNvGrpSpPr/>
          <p:nvPr/>
        </p:nvGrpSpPr>
        <p:grpSpPr>
          <a:xfrm>
            <a:off x="2162909" y="4475166"/>
            <a:ext cx="1139528" cy="418258"/>
            <a:chOff x="2131515" y="4475166"/>
            <a:chExt cx="1139528" cy="418258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0A02E5C-1246-4920-A8E6-00A7BFE48D92}"/>
                </a:ext>
              </a:extLst>
            </p:cNvPr>
            <p:cNvGrpSpPr/>
            <p:nvPr/>
          </p:nvGrpSpPr>
          <p:grpSpPr>
            <a:xfrm>
              <a:off x="2131515" y="4475166"/>
              <a:ext cx="1139528" cy="215444"/>
              <a:chOff x="4678253" y="3291931"/>
              <a:chExt cx="1139528" cy="215444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EFF3CA63-43E3-4E98-AF46-6CE463C4A69F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6" name="Rectángulo: esquinas redondeadas 105">
                <a:extLst>
                  <a:ext uri="{FF2B5EF4-FFF2-40B4-BE49-F238E27FC236}">
                    <a16:creationId xmlns:a16="http://schemas.microsoft.com/office/drawing/2014/main" id="{3DE74D78-411E-4A8A-B3AD-1FDE67555CC4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4</a:t>
                </a:r>
              </a:p>
            </p:txBody>
          </p: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B325E92-18D8-486B-BF50-B1E6B03F9C3E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34/26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60607DB0-5A1F-4CEB-987E-F2B9EFC9F45C}"/>
                </a:ext>
              </a:extLst>
            </p:cNvPr>
            <p:cNvGrpSpPr/>
            <p:nvPr/>
          </p:nvGrpSpPr>
          <p:grpSpPr>
            <a:xfrm>
              <a:off x="2234601" y="4677980"/>
              <a:ext cx="886154" cy="215444"/>
              <a:chOff x="4679245" y="3290345"/>
              <a:chExt cx="864592" cy="215444"/>
            </a:xfrm>
          </p:grpSpPr>
          <p:sp>
            <p:nvSpPr>
              <p:cNvPr id="133" name="Rectángulo: esquinas redondeadas 132">
                <a:extLst>
                  <a:ext uri="{FF2B5EF4-FFF2-40B4-BE49-F238E27FC236}">
                    <a16:creationId xmlns:a16="http://schemas.microsoft.com/office/drawing/2014/main" id="{CADCB9FF-8C79-4376-AECF-AA78916AF7EC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4" name="Rectángulo: esquinas redondeadas 133">
                <a:extLst>
                  <a:ext uri="{FF2B5EF4-FFF2-40B4-BE49-F238E27FC236}">
                    <a16:creationId xmlns:a16="http://schemas.microsoft.com/office/drawing/2014/main" id="{FBD919F5-54C2-468C-966F-22023A589B85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4</a:t>
                </a:r>
              </a:p>
            </p:txBody>
          </p: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EDE1BAFC-7689-4490-91C6-C580E60D16D0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19</a:t>
                </a:r>
              </a:p>
            </p:txBody>
          </p:sp>
        </p:grp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5E86029-DEA4-4488-A1BD-506E4C03D70C}"/>
              </a:ext>
            </a:extLst>
          </p:cNvPr>
          <p:cNvGrpSpPr/>
          <p:nvPr/>
        </p:nvGrpSpPr>
        <p:grpSpPr>
          <a:xfrm rot="16200000">
            <a:off x="3706120" y="3431980"/>
            <a:ext cx="3938046" cy="227811"/>
            <a:chOff x="3903918" y="1649317"/>
            <a:chExt cx="2639354" cy="156177"/>
          </a:xfrm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3035E622-EBFC-4A87-8B14-BCF6E24F269C}"/>
                </a:ext>
              </a:extLst>
            </p:cNvPr>
            <p:cNvSpPr/>
            <p:nvPr/>
          </p:nvSpPr>
          <p:spPr>
            <a:xfrm>
              <a:off x="5920759" y="1656730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CBFE9375-1A1E-4518-8138-ADA30B5DDA7D}"/>
                </a:ext>
              </a:extLst>
            </p:cNvPr>
            <p:cNvSpPr/>
            <p:nvPr/>
          </p:nvSpPr>
          <p:spPr>
            <a:xfrm>
              <a:off x="5256720" y="1649322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156BA148-19EB-4801-B342-B808A479D024}"/>
                </a:ext>
              </a:extLst>
            </p:cNvPr>
            <p:cNvSpPr/>
            <p:nvPr/>
          </p:nvSpPr>
          <p:spPr>
            <a:xfrm>
              <a:off x="4586600" y="1649317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08166875-4AE4-4BCA-8A5B-B772649683CB}"/>
                </a:ext>
              </a:extLst>
            </p:cNvPr>
            <p:cNvSpPr/>
            <p:nvPr/>
          </p:nvSpPr>
          <p:spPr>
            <a:xfrm>
              <a:off x="3903918" y="1657520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8F4D266-80C1-4E0A-9E70-D9F1F5AAEE3F}"/>
              </a:ext>
            </a:extLst>
          </p:cNvPr>
          <p:cNvGrpSpPr/>
          <p:nvPr/>
        </p:nvGrpSpPr>
        <p:grpSpPr>
          <a:xfrm rot="16200000">
            <a:off x="5175994" y="3336658"/>
            <a:ext cx="3730175" cy="461667"/>
            <a:chOff x="993938" y="5977235"/>
            <a:chExt cx="3730175" cy="461667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993938" y="5977236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994A238-8A91-4A09-AB8B-4E68FE586E9E}"/>
                </a:ext>
              </a:extLst>
            </p:cNvPr>
            <p:cNvGrpSpPr/>
            <p:nvPr/>
          </p:nvGrpSpPr>
          <p:grpSpPr>
            <a:xfrm>
              <a:off x="1996071" y="5977236"/>
              <a:ext cx="1299799" cy="461665"/>
              <a:chOff x="574430" y="5970636"/>
              <a:chExt cx="1299799" cy="461665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A472A575-04AA-4D49-8E16-E6798FEF5B76}"/>
                  </a:ext>
                </a:extLst>
              </p:cNvPr>
              <p:cNvSpPr txBox="1"/>
              <p:nvPr/>
            </p:nvSpPr>
            <p:spPr>
              <a:xfrm>
                <a:off x="574430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76A41D3B-1EAC-4A01-B595-BC0A22DB78D5}"/>
                  </a:ext>
                </a:extLst>
              </p:cNvPr>
              <p:cNvSpPr txBox="1"/>
              <p:nvPr/>
            </p:nvSpPr>
            <p:spPr>
              <a:xfrm>
                <a:off x="156593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20B213D5-A4E0-4A6E-B250-C4A7B001366A}"/>
                </a:ext>
              </a:extLst>
            </p:cNvPr>
            <p:cNvGrpSpPr/>
            <p:nvPr/>
          </p:nvGrpSpPr>
          <p:grpSpPr>
            <a:xfrm>
              <a:off x="3390821" y="5977236"/>
              <a:ext cx="908183" cy="461665"/>
              <a:chOff x="540651" y="5970636"/>
              <a:chExt cx="908183" cy="461665"/>
            </a:xfrm>
          </p:grpSpPr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B3F04C29-96A0-42EA-8931-0889D17575B3}"/>
                  </a:ext>
                </a:extLst>
              </p:cNvPr>
              <p:cNvSpPr txBox="1"/>
              <p:nvPr/>
            </p:nvSpPr>
            <p:spPr>
              <a:xfrm>
                <a:off x="54065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5D49A9A8-8B23-4F07-8ABB-E020751CDF14}"/>
                  </a:ext>
                </a:extLst>
              </p:cNvPr>
              <p:cNvSpPr txBox="1"/>
              <p:nvPr/>
            </p:nvSpPr>
            <p:spPr>
              <a:xfrm>
                <a:off x="1140543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6CB0E231-1F87-4037-9CC8-837496ECF646}"/>
                </a:ext>
              </a:extLst>
            </p:cNvPr>
            <p:cNvGrpSpPr/>
            <p:nvPr/>
          </p:nvGrpSpPr>
          <p:grpSpPr>
            <a:xfrm>
              <a:off x="2425307" y="5977235"/>
              <a:ext cx="2298806" cy="461666"/>
              <a:chOff x="-1851541" y="5970635"/>
              <a:chExt cx="2298806" cy="461666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C57A68C8-DD6B-4827-BDFF-DD297A4CFA9B}"/>
                  </a:ext>
                </a:extLst>
              </p:cNvPr>
              <p:cNvSpPr txBox="1"/>
              <p:nvPr/>
            </p:nvSpPr>
            <p:spPr>
              <a:xfrm>
                <a:off x="138974" y="5970635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1407FD49-2357-4D62-9C74-7EF8ED04D32B}"/>
                  </a:ext>
                </a:extLst>
              </p:cNvPr>
              <p:cNvSpPr txBox="1"/>
              <p:nvPr/>
            </p:nvSpPr>
            <p:spPr>
              <a:xfrm>
                <a:off x="-185154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296989" y="1604725"/>
            <a:ext cx="261610" cy="883033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24 VAC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46163844-0DAE-4568-B449-A8949F103492}"/>
              </a:ext>
            </a:extLst>
          </p:cNvPr>
          <p:cNvGrpSpPr/>
          <p:nvPr/>
        </p:nvGrpSpPr>
        <p:grpSpPr>
          <a:xfrm>
            <a:off x="3880460" y="1808518"/>
            <a:ext cx="566002" cy="515688"/>
            <a:chOff x="513459" y="3937880"/>
            <a:chExt cx="497413" cy="453196"/>
          </a:xfrm>
        </p:grpSpPr>
        <p:sp>
          <p:nvSpPr>
            <p:cNvPr id="187" name="Rectángulo: esquinas redondeadas 186">
              <a:extLst>
                <a:ext uri="{FF2B5EF4-FFF2-40B4-BE49-F238E27FC236}">
                  <a16:creationId xmlns:a16="http://schemas.microsoft.com/office/drawing/2014/main" id="{4583C6F2-A35C-44B9-BECB-2BE0D4FDEBF0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41CE8A1A-00CB-4385-B33E-29CF6B90680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7EBD27FE-F8F0-4713-A9BE-407A997C6926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3A2E581C-377D-4FF5-993E-58EAB958D3EC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1025" name="CuadroTexto 1024">
              <a:extLst>
                <a:ext uri="{FF2B5EF4-FFF2-40B4-BE49-F238E27FC236}">
                  <a16:creationId xmlns:a16="http://schemas.microsoft.com/office/drawing/2014/main" id="{7F3AEDA5-315F-40A7-9112-BD861B06ECA1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F916F8A7-4555-4EB3-9997-709D8B018D4A}"/>
              </a:ext>
            </a:extLst>
          </p:cNvPr>
          <p:cNvGrpSpPr/>
          <p:nvPr/>
        </p:nvGrpSpPr>
        <p:grpSpPr>
          <a:xfrm>
            <a:off x="3880177" y="2813909"/>
            <a:ext cx="566569" cy="516204"/>
            <a:chOff x="513459" y="3937880"/>
            <a:chExt cx="497413" cy="453196"/>
          </a:xfrm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FFCFF314-EAED-4115-880D-76C2816E58DB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87D7B70-EEE5-4651-906B-26F650A0111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26D0F5F6-1640-4957-92FA-6F908E3FFB5F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0D194AC3-0832-4369-A357-06C1C4E5BCE5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5A00EFA5-1F16-471C-880A-915418E42134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A47A3D3-8A60-4B3F-9E38-A20ED4C57AE6}"/>
              </a:ext>
            </a:extLst>
          </p:cNvPr>
          <p:cNvGrpSpPr/>
          <p:nvPr/>
        </p:nvGrpSpPr>
        <p:grpSpPr>
          <a:xfrm>
            <a:off x="3883810" y="3817941"/>
            <a:ext cx="559303" cy="509584"/>
            <a:chOff x="513459" y="3937880"/>
            <a:chExt cx="497413" cy="453196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FCE7C57-37A5-41B6-A73D-22C132649545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6" name="Rectángulo: esquinas redondeadas 205">
              <a:extLst>
                <a:ext uri="{FF2B5EF4-FFF2-40B4-BE49-F238E27FC236}">
                  <a16:creationId xmlns:a16="http://schemas.microsoft.com/office/drawing/2014/main" id="{7EFBA3A9-5935-4171-81FC-2704DF505E19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305A045F-5456-49A4-8150-0AED703EF05B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C471BCE2-C39A-462F-9290-3AA9A02AE00D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0159AA7A-E7DA-40E9-AFFD-1942FF3904FA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7BCDDF03-608D-4BDB-8734-DA1F8FCDC451}"/>
              </a:ext>
            </a:extLst>
          </p:cNvPr>
          <p:cNvGrpSpPr/>
          <p:nvPr/>
        </p:nvGrpSpPr>
        <p:grpSpPr>
          <a:xfrm>
            <a:off x="3885311" y="4822142"/>
            <a:ext cx="556301" cy="506849"/>
            <a:chOff x="513459" y="3937880"/>
            <a:chExt cx="497413" cy="453196"/>
          </a:xfrm>
        </p:grpSpPr>
        <p:sp>
          <p:nvSpPr>
            <p:cNvPr id="211" name="Rectángulo: esquinas redondeadas 210">
              <a:extLst>
                <a:ext uri="{FF2B5EF4-FFF2-40B4-BE49-F238E27FC236}">
                  <a16:creationId xmlns:a16="http://schemas.microsoft.com/office/drawing/2014/main" id="{9C2EA996-C6E2-46E7-90EB-8A36AD7AF3B3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2" name="Rectángulo: esquinas redondeadas 211">
              <a:extLst>
                <a:ext uri="{FF2B5EF4-FFF2-40B4-BE49-F238E27FC236}">
                  <a16:creationId xmlns:a16="http://schemas.microsoft.com/office/drawing/2014/main" id="{251A3585-0ACB-48F3-910A-1D1DB3180455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F95A19A2-FBA6-4533-A3B5-C9FE9C2A2388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6629CC70-1177-4A40-95F6-9AE2A557A261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A1D41C20-578A-4D6F-93CD-61875DA59B2F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92666F4-7620-45BF-9C2E-CB44E4983961}"/>
              </a:ext>
            </a:extLst>
          </p:cNvPr>
          <p:cNvSpPr txBox="1"/>
          <p:nvPr/>
        </p:nvSpPr>
        <p:spPr>
          <a:xfrm>
            <a:off x="3063484" y="3608686"/>
            <a:ext cx="40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i="1" dirty="0">
                <a:latin typeface="Audiowide" panose="02000503000000020004" pitchFamily="2" charset="0"/>
              </a:rPr>
              <a:t>12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06BB045-4EC3-4E96-B369-6EA617A866F5}"/>
              </a:ext>
            </a:extLst>
          </p:cNvPr>
          <p:cNvSpPr txBox="1"/>
          <p:nvPr/>
        </p:nvSpPr>
        <p:spPr>
          <a:xfrm>
            <a:off x="3626857" y="3608588"/>
            <a:ext cx="55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i="1" dirty="0">
                <a:latin typeface="Audiowide" panose="02000503000000020004" pitchFamily="2" charset="0"/>
              </a:rPr>
              <a:t>24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F43E4F79-4854-4D84-AC51-12C104D0F4BD}"/>
              </a:ext>
            </a:extLst>
          </p:cNvPr>
          <p:cNvGrpSpPr/>
          <p:nvPr/>
        </p:nvGrpSpPr>
        <p:grpSpPr>
          <a:xfrm>
            <a:off x="3695231" y="5974995"/>
            <a:ext cx="448110" cy="670279"/>
            <a:chOff x="537261" y="3919790"/>
            <a:chExt cx="393808" cy="497979"/>
          </a:xfrm>
        </p:grpSpPr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DCA89B71-C6B0-4CF0-8638-2BB5965C3F54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6383032B-B798-4D3A-B0EB-5DC613CFDD96}"/>
                </a:ext>
              </a:extLst>
            </p:cNvPr>
            <p:cNvSpPr/>
            <p:nvPr/>
          </p:nvSpPr>
          <p:spPr>
            <a:xfrm>
              <a:off x="576201" y="4235531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DF65EFFF-8C1D-4AA7-BEF1-84F2C08C1DAF}"/>
                </a:ext>
              </a:extLst>
            </p:cNvPr>
            <p:cNvSpPr txBox="1"/>
            <p:nvPr/>
          </p:nvSpPr>
          <p:spPr>
            <a:xfrm>
              <a:off x="542554" y="4226589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AF3AAA47-7D59-492C-81FC-CC6748F384CF}"/>
                </a:ext>
              </a:extLst>
            </p:cNvPr>
            <p:cNvSpPr txBox="1"/>
            <p:nvPr/>
          </p:nvSpPr>
          <p:spPr>
            <a:xfrm>
              <a:off x="553566" y="3923971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41" name="Rectángulo: esquinas redondeadas 140">
              <a:extLst>
                <a:ext uri="{FF2B5EF4-FFF2-40B4-BE49-F238E27FC236}">
                  <a16:creationId xmlns:a16="http://schemas.microsoft.com/office/drawing/2014/main" id="{3B8F122F-372C-47B7-9F36-A0CDE1A6E796}"/>
                </a:ext>
              </a:extLst>
            </p:cNvPr>
            <p:cNvSpPr/>
            <p:nvPr/>
          </p:nvSpPr>
          <p:spPr>
            <a:xfrm>
              <a:off x="576201" y="3934297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D361E390-97DA-4D27-A3D3-C33530632F5C}"/>
                </a:ext>
              </a:extLst>
            </p:cNvPr>
            <p:cNvSpPr txBox="1"/>
            <p:nvPr/>
          </p:nvSpPr>
          <p:spPr>
            <a:xfrm>
              <a:off x="537261" y="4067097"/>
              <a:ext cx="257237" cy="187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O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34204CE5-C9F7-40C2-B06B-F1C3B471ABFD}"/>
                </a:ext>
              </a:extLst>
            </p:cNvPr>
            <p:cNvSpPr txBox="1"/>
            <p:nvPr/>
          </p:nvSpPr>
          <p:spPr>
            <a:xfrm>
              <a:off x="570524" y="3919790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I</a:t>
              </a:r>
              <a:endParaRPr lang="es-ES" sz="1000" dirty="0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5CAD4B16-50DD-451A-9112-615D9C988A00}"/>
              </a:ext>
            </a:extLst>
          </p:cNvPr>
          <p:cNvGrpSpPr/>
          <p:nvPr/>
        </p:nvGrpSpPr>
        <p:grpSpPr>
          <a:xfrm rot="5400000">
            <a:off x="4298953" y="5368961"/>
            <a:ext cx="432020" cy="1123964"/>
            <a:chOff x="551402" y="3560400"/>
            <a:chExt cx="379668" cy="835040"/>
          </a:xfrm>
        </p:grpSpPr>
        <p:sp>
          <p:nvSpPr>
            <p:cNvPr id="149" name="Rectángulo: esquinas redondeadas 148">
              <a:extLst>
                <a:ext uri="{FF2B5EF4-FFF2-40B4-BE49-F238E27FC236}">
                  <a16:creationId xmlns:a16="http://schemas.microsoft.com/office/drawing/2014/main" id="{A3B2FD60-218A-46D3-8F65-2A4F90800BD3}"/>
                </a:ext>
              </a:extLst>
            </p:cNvPr>
            <p:cNvSpPr/>
            <p:nvPr/>
          </p:nvSpPr>
          <p:spPr>
            <a:xfrm>
              <a:off x="576202" y="3577002"/>
              <a:ext cx="354868" cy="811644"/>
            </a:xfrm>
            <a:prstGeom prst="roundRect">
              <a:avLst>
                <a:gd name="adj" fmla="val 2098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50" name="Rectángulo: esquinas redondeadas 149">
              <a:extLst>
                <a:ext uri="{FF2B5EF4-FFF2-40B4-BE49-F238E27FC236}">
                  <a16:creationId xmlns:a16="http://schemas.microsoft.com/office/drawing/2014/main" id="{A755128C-6B83-423E-8B90-7662E49A92FA}"/>
                </a:ext>
              </a:extLst>
            </p:cNvPr>
            <p:cNvSpPr/>
            <p:nvPr/>
          </p:nvSpPr>
          <p:spPr>
            <a:xfrm>
              <a:off x="576201" y="4235531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A5E67B3-9187-4B03-A3F2-E2BFC9CD6FC2}"/>
                </a:ext>
              </a:extLst>
            </p:cNvPr>
            <p:cNvSpPr txBox="1"/>
            <p:nvPr/>
          </p:nvSpPr>
          <p:spPr>
            <a:xfrm>
              <a:off x="553566" y="3923971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59" name="Rectángulo: esquinas redondeadas 158">
              <a:extLst>
                <a:ext uri="{FF2B5EF4-FFF2-40B4-BE49-F238E27FC236}">
                  <a16:creationId xmlns:a16="http://schemas.microsoft.com/office/drawing/2014/main" id="{D7161554-DD01-4136-994A-39E95285F370}"/>
                </a:ext>
              </a:extLst>
            </p:cNvPr>
            <p:cNvSpPr/>
            <p:nvPr/>
          </p:nvSpPr>
          <p:spPr>
            <a:xfrm>
              <a:off x="576201" y="3806574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F132832-C3FA-46C9-AB06-5C603C952777}"/>
                </a:ext>
              </a:extLst>
            </p:cNvPr>
            <p:cNvSpPr txBox="1"/>
            <p:nvPr/>
          </p:nvSpPr>
          <p:spPr>
            <a:xfrm rot="16200000">
              <a:off x="575862" y="3970061"/>
              <a:ext cx="217465" cy="221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0C7CD9B7-51C7-4CD6-B83C-63C486074981}"/>
                </a:ext>
              </a:extLst>
            </p:cNvPr>
            <p:cNvSpPr txBox="1"/>
            <p:nvPr/>
          </p:nvSpPr>
          <p:spPr>
            <a:xfrm rot="16200000">
              <a:off x="575862" y="3766799"/>
              <a:ext cx="217465" cy="21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3</a:t>
              </a:r>
              <a:endParaRPr lang="es-ES" sz="1000" dirty="0"/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79AE6413-3DAE-42B2-80FA-B95ADFCF3D9A}"/>
                </a:ext>
              </a:extLst>
            </p:cNvPr>
            <p:cNvSpPr txBox="1"/>
            <p:nvPr/>
          </p:nvSpPr>
          <p:spPr>
            <a:xfrm rot="16200000">
              <a:off x="575862" y="4178516"/>
              <a:ext cx="217465" cy="21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7BA310CD-C8B0-4285-9182-7BDA14D0E2CD}"/>
                </a:ext>
              </a:extLst>
            </p:cNvPr>
            <p:cNvSpPr txBox="1"/>
            <p:nvPr/>
          </p:nvSpPr>
          <p:spPr>
            <a:xfrm rot="16200000">
              <a:off x="553458" y="3558344"/>
              <a:ext cx="217465" cy="221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4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5" name="Rectángulo: esquinas redondeadas 164">
            <a:extLst>
              <a:ext uri="{FF2B5EF4-FFF2-40B4-BE49-F238E27FC236}">
                <a16:creationId xmlns:a16="http://schemas.microsoft.com/office/drawing/2014/main" id="{F7A51EAE-4B2D-4E6B-9CAB-26A88ED08CEB}"/>
              </a:ext>
            </a:extLst>
          </p:cNvPr>
          <p:cNvSpPr/>
          <p:nvPr/>
        </p:nvSpPr>
        <p:spPr>
          <a:xfrm>
            <a:off x="3941442" y="6023805"/>
            <a:ext cx="1113157" cy="6563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95A2F122-C32B-4536-B943-F8F377104533}"/>
              </a:ext>
            </a:extLst>
          </p:cNvPr>
          <p:cNvGrpSpPr/>
          <p:nvPr/>
        </p:nvGrpSpPr>
        <p:grpSpPr>
          <a:xfrm rot="5400000">
            <a:off x="4302858" y="142353"/>
            <a:ext cx="507596" cy="945822"/>
            <a:chOff x="553566" y="3731959"/>
            <a:chExt cx="446085" cy="687072"/>
          </a:xfrm>
        </p:grpSpPr>
        <p:sp>
          <p:nvSpPr>
            <p:cNvPr id="191" name="Rectángulo: esquinas redondeadas 190">
              <a:extLst>
                <a:ext uri="{FF2B5EF4-FFF2-40B4-BE49-F238E27FC236}">
                  <a16:creationId xmlns:a16="http://schemas.microsoft.com/office/drawing/2014/main" id="{A8572D6C-EB6D-4FE8-957F-7210C64B0AD7}"/>
                </a:ext>
              </a:extLst>
            </p:cNvPr>
            <p:cNvSpPr/>
            <p:nvPr/>
          </p:nvSpPr>
          <p:spPr>
            <a:xfrm>
              <a:off x="576203" y="3766295"/>
              <a:ext cx="354868" cy="622352"/>
            </a:xfrm>
            <a:prstGeom prst="roundRect">
              <a:avLst>
                <a:gd name="adj" fmla="val 2098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2" name="Rectángulo: esquinas redondeadas 191">
              <a:extLst>
                <a:ext uri="{FF2B5EF4-FFF2-40B4-BE49-F238E27FC236}">
                  <a16:creationId xmlns:a16="http://schemas.microsoft.com/office/drawing/2014/main" id="{D5C489C4-CD0F-4CAF-8AF0-152BD9FED033}"/>
                </a:ext>
              </a:extLst>
            </p:cNvPr>
            <p:cNvSpPr/>
            <p:nvPr/>
          </p:nvSpPr>
          <p:spPr>
            <a:xfrm>
              <a:off x="576201" y="4235531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998CA39C-F828-444B-947A-0C530BBE2D5D}"/>
                </a:ext>
              </a:extLst>
            </p:cNvPr>
            <p:cNvSpPr txBox="1"/>
            <p:nvPr/>
          </p:nvSpPr>
          <p:spPr>
            <a:xfrm>
              <a:off x="553566" y="3923971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95" name="Rectángulo: esquinas redondeadas 194">
              <a:extLst>
                <a:ext uri="{FF2B5EF4-FFF2-40B4-BE49-F238E27FC236}">
                  <a16:creationId xmlns:a16="http://schemas.microsoft.com/office/drawing/2014/main" id="{ACA5E1C8-5D67-4365-AA28-A3235DBB7642}"/>
                </a:ext>
              </a:extLst>
            </p:cNvPr>
            <p:cNvSpPr/>
            <p:nvPr/>
          </p:nvSpPr>
          <p:spPr>
            <a:xfrm>
              <a:off x="577088" y="3935115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17D0F875-92E1-4BCC-8E55-EEDDD5806176}"/>
                </a:ext>
              </a:extLst>
            </p:cNvPr>
            <p:cNvSpPr txBox="1"/>
            <p:nvPr/>
          </p:nvSpPr>
          <p:spPr>
            <a:xfrm rot="16200000">
              <a:off x="739791" y="4047796"/>
              <a:ext cx="217465" cy="221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P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44AB5056-CC4D-4409-8260-979A866C126C}"/>
                </a:ext>
              </a:extLst>
            </p:cNvPr>
            <p:cNvSpPr txBox="1"/>
            <p:nvPr/>
          </p:nvSpPr>
          <p:spPr>
            <a:xfrm rot="16200000">
              <a:off x="728630" y="3859156"/>
              <a:ext cx="217465" cy="324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>
                  <a:latin typeface="Audiowide" panose="02000503000000020004" pitchFamily="2" charset="0"/>
                </a:rPr>
                <a:t>+</a:t>
              </a:r>
              <a:endParaRPr lang="es-ES" sz="1100" b="1" dirty="0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F51DE6A4-1472-41B4-8617-F4A37E715305}"/>
                </a:ext>
              </a:extLst>
            </p:cNvPr>
            <p:cNvSpPr txBox="1"/>
            <p:nvPr/>
          </p:nvSpPr>
          <p:spPr>
            <a:xfrm rot="16200000">
              <a:off x="728630" y="4202107"/>
              <a:ext cx="217465" cy="21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P</a:t>
              </a:r>
              <a:endParaRPr lang="es-ES" sz="1000" dirty="0"/>
            </a:p>
          </p:txBody>
        </p:sp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2B942C0B-9950-4434-A109-C1F4B6D4A4EC}"/>
                </a:ext>
              </a:extLst>
            </p:cNvPr>
            <p:cNvSpPr txBox="1"/>
            <p:nvPr/>
          </p:nvSpPr>
          <p:spPr>
            <a:xfrm rot="16200000">
              <a:off x="727957" y="3691927"/>
              <a:ext cx="217465" cy="297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>
                  <a:solidFill>
                    <a:schemeClr val="bg1"/>
                  </a:solidFill>
                  <a:latin typeface="Audiowide" panose="02000503000000020004" pitchFamily="2" charset="0"/>
                </a:rPr>
                <a:t>-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8E014890-8202-4293-8746-9ADA6FC975B4}"/>
              </a:ext>
            </a:extLst>
          </p:cNvPr>
          <p:cNvSpPr/>
          <p:nvPr/>
        </p:nvSpPr>
        <p:spPr>
          <a:xfrm>
            <a:off x="3103757" y="3567492"/>
            <a:ext cx="306733" cy="2925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E013B376-5CFD-49D5-91F6-7A9D876EC303}"/>
              </a:ext>
            </a:extLst>
          </p:cNvPr>
          <p:cNvSpPr/>
          <p:nvPr/>
        </p:nvSpPr>
        <p:spPr>
          <a:xfrm>
            <a:off x="3662818" y="3566064"/>
            <a:ext cx="306733" cy="2925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062D38F3-51EE-4FF6-BB2B-584EF9BEE0FB}"/>
              </a:ext>
            </a:extLst>
          </p:cNvPr>
          <p:cNvSpPr/>
          <p:nvPr/>
        </p:nvSpPr>
        <p:spPr>
          <a:xfrm>
            <a:off x="3398503" y="3096010"/>
            <a:ext cx="284646" cy="2925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56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DBAC8F-8228-4AD0-9D9A-B03053E45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736" y="276225"/>
            <a:ext cx="7265607" cy="6677025"/>
          </a:xfrm>
          <a:prstGeom prst="rect">
            <a:avLst/>
          </a:prstGeom>
        </p:spPr>
      </p:pic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820323" y="6298031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12/2020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190136B-3F30-40D3-A685-5F9B75C7C2BB}"/>
              </a:ext>
            </a:extLst>
          </p:cNvPr>
          <p:cNvGrpSpPr/>
          <p:nvPr/>
        </p:nvGrpSpPr>
        <p:grpSpPr>
          <a:xfrm rot="5400000">
            <a:off x="5329141" y="2900840"/>
            <a:ext cx="2515333" cy="943900"/>
            <a:chOff x="5639521" y="2328658"/>
            <a:chExt cx="2515333" cy="94390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5639521" y="2369769"/>
              <a:ext cx="1635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400" dirty="0">
                  <a:latin typeface="Audiowide" panose="02000503000000020004" pitchFamily="2" charset="0"/>
                </a:rPr>
                <a:t>Smart Garden</a:t>
              </a:r>
            </a:p>
          </p:txBody>
        </p:sp>
        <p:pic>
          <p:nvPicPr>
            <p:cNvPr id="3102" name="Picture 30" descr="Free Icon | Watering can with water drops">
              <a:extLst>
                <a:ext uri="{FF2B5EF4-FFF2-40B4-BE49-F238E27FC236}">
                  <a16:creationId xmlns:a16="http://schemas.microsoft.com/office/drawing/2014/main" id="{9491B846-4A94-4783-9BB1-FCF00B3C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964" y="2328658"/>
              <a:ext cx="748890" cy="74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7187841" y="2787818"/>
              <a:ext cx="559066" cy="48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098280" y="575329"/>
            <a:ext cx="261610" cy="663456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Flash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98914" y="1614745"/>
              <a:ext cx="615229" cy="15812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EFD60F-D662-438B-83E4-1C99E01523F0}"/>
              </a:ext>
            </a:extLst>
          </p:cNvPr>
          <p:cNvCxnSpPr>
            <a:cxnSpLocks/>
          </p:cNvCxnSpPr>
          <p:nvPr/>
        </p:nvCxnSpPr>
        <p:spPr>
          <a:xfrm rot="5400000" flipV="1">
            <a:off x="1684052" y="757035"/>
            <a:ext cx="0" cy="26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1DFEF82-50F6-4A65-A3D8-338EF9C34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7" y="5740736"/>
            <a:ext cx="1260471" cy="6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52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>
            <a:extLst>
              <a:ext uri="{FF2B5EF4-FFF2-40B4-BE49-F238E27FC236}">
                <a16:creationId xmlns:a16="http://schemas.microsoft.com/office/drawing/2014/main" id="{EC5F7D6B-1C91-4689-87D6-5622213DECD2}"/>
              </a:ext>
            </a:extLst>
          </p:cNvPr>
          <p:cNvSpPr txBox="1"/>
          <p:nvPr/>
        </p:nvSpPr>
        <p:spPr>
          <a:xfrm>
            <a:off x="3383142" y="3097026"/>
            <a:ext cx="40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i="1" dirty="0">
                <a:latin typeface="Audiowide" panose="02000503000000020004" pitchFamily="2" charset="0"/>
              </a:rPr>
              <a:t>9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DCD4564-6B01-4CF9-A261-9D860BABEBA9}"/>
              </a:ext>
            </a:extLst>
          </p:cNvPr>
          <p:cNvSpPr txBox="1"/>
          <p:nvPr/>
        </p:nvSpPr>
        <p:spPr>
          <a:xfrm>
            <a:off x="5492903" y="1079261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Power</a:t>
            </a:r>
            <a:endParaRPr lang="es-ES" sz="1000" dirty="0">
              <a:latin typeface="Audiowide" panose="02000503000000020004" pitchFamily="2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8BF122-38F0-449B-B46D-A13EF4E9D54B}"/>
              </a:ext>
            </a:extLst>
          </p:cNvPr>
          <p:cNvGrpSpPr/>
          <p:nvPr/>
        </p:nvGrpSpPr>
        <p:grpSpPr>
          <a:xfrm rot="16200000">
            <a:off x="85995" y="5293694"/>
            <a:ext cx="870470" cy="648883"/>
            <a:chOff x="9142802" y="3068846"/>
            <a:chExt cx="1231936" cy="721516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0D77B8B-6280-451D-A554-F268F2A3FB18}"/>
                </a:ext>
              </a:extLst>
            </p:cNvPr>
            <p:cNvSpPr txBox="1"/>
            <p:nvPr/>
          </p:nvSpPr>
          <p:spPr>
            <a:xfrm rot="5400000">
              <a:off x="9874220" y="3239414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>
                  <a:latin typeface="Audiowide" panose="02000503000000020004" pitchFamily="2" charset="0"/>
                </a:rPr>
                <a:t>5V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BBD4C01B-7E62-43FE-A0FF-73792B01A6ED}"/>
                </a:ext>
              </a:extLst>
            </p:cNvPr>
            <p:cNvSpPr txBox="1"/>
            <p:nvPr/>
          </p:nvSpPr>
          <p:spPr>
            <a:xfrm rot="5400000">
              <a:off x="9550237" y="3268534"/>
              <a:ext cx="716971" cy="326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900" dirty="0">
                  <a:latin typeface="Audiowide" panose="02000503000000020004" pitchFamily="2" charset="0"/>
                </a:rPr>
                <a:t>GND</a:t>
              </a:r>
              <a:endParaRPr lang="es-ES" sz="700" dirty="0">
                <a:latin typeface="Audiowide" panose="02000503000000020004" pitchFamily="2" charset="0"/>
              </a:endParaRP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938D566D-5102-4876-AB8E-CB12FFA38413}"/>
                </a:ext>
              </a:extLst>
            </p:cNvPr>
            <p:cNvSpPr txBox="1"/>
            <p:nvPr/>
          </p:nvSpPr>
          <p:spPr>
            <a:xfrm rot="5400000">
              <a:off x="9271643" y="3210009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Tx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2E0787BC-322D-47AB-8E9E-980B34C22FB2}"/>
                </a:ext>
              </a:extLst>
            </p:cNvPr>
            <p:cNvSpPr txBox="1"/>
            <p:nvPr/>
          </p:nvSpPr>
          <p:spPr>
            <a:xfrm rot="5400000">
              <a:off x="9001640" y="3210008"/>
              <a:ext cx="641680" cy="359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050" dirty="0" err="1">
                  <a:latin typeface="Audiowide" panose="02000503000000020004" pitchFamily="2" charset="0"/>
                </a:rPr>
                <a:t>Rx</a:t>
              </a:r>
              <a:endParaRPr lang="es-ES" sz="1050" dirty="0">
                <a:latin typeface="Audiowide" panose="02000503000000020004" pitchFamily="2" charset="0"/>
              </a:endParaRPr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D7FA04C-DFEF-4618-8C6A-317F9D0E6025}"/>
              </a:ext>
            </a:extLst>
          </p:cNvPr>
          <p:cNvSpPr txBox="1"/>
          <p:nvPr/>
        </p:nvSpPr>
        <p:spPr>
          <a:xfrm>
            <a:off x="3713954" y="815975"/>
            <a:ext cx="1267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>
                <a:latin typeface="Audiowide" panose="02000503000000020004" pitchFamily="2" charset="0"/>
              </a:rPr>
              <a:t>Smart Garden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39C0242-52C4-4F20-9E9B-C78E063735BE}"/>
              </a:ext>
            </a:extLst>
          </p:cNvPr>
          <p:cNvSpPr txBox="1"/>
          <p:nvPr/>
        </p:nvSpPr>
        <p:spPr>
          <a:xfrm>
            <a:off x="164626" y="4985937"/>
            <a:ext cx="622630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r"/>
            <a:r>
              <a:rPr lang="es-ES" sz="800" dirty="0">
                <a:solidFill>
                  <a:schemeClr val="bg1"/>
                </a:solidFill>
                <a:latin typeface="Audiowide" panose="02000503000000020004" pitchFamily="2" charset="0"/>
              </a:rPr>
              <a:t>SERIAL</a:t>
            </a:r>
            <a:endParaRPr lang="es-ES" sz="800" dirty="0">
              <a:solidFill>
                <a:schemeClr val="bg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8DFCFC5-0650-4B6E-9DFA-E95A57F67C2B}"/>
              </a:ext>
            </a:extLst>
          </p:cNvPr>
          <p:cNvSpPr txBox="1"/>
          <p:nvPr/>
        </p:nvSpPr>
        <p:spPr>
          <a:xfrm>
            <a:off x="5561237" y="947393"/>
            <a:ext cx="70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err="1">
                <a:latin typeface="Audiowide" panose="02000503000000020004" pitchFamily="2" charset="0"/>
              </a:rPr>
              <a:t>Reset</a:t>
            </a:r>
            <a:endParaRPr lang="es-ES" sz="1000" dirty="0">
              <a:latin typeface="Audiowide" panose="02000503000000020004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B449002-1A43-4DCC-B477-9A873D0DF2EC}"/>
              </a:ext>
            </a:extLst>
          </p:cNvPr>
          <p:cNvSpPr/>
          <p:nvPr/>
        </p:nvSpPr>
        <p:spPr>
          <a:xfrm>
            <a:off x="164626" y="4981174"/>
            <a:ext cx="622630" cy="1072197"/>
          </a:xfrm>
          <a:prstGeom prst="roundRect">
            <a:avLst>
              <a:gd name="adj" fmla="val 7955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BAAB3234-2F34-449B-9F22-C299B1DD233E}"/>
              </a:ext>
            </a:extLst>
          </p:cNvPr>
          <p:cNvGraphicFramePr>
            <a:graphicFrameLocks noGrp="1"/>
          </p:cNvGraphicFramePr>
          <p:nvPr/>
        </p:nvGraphicFramePr>
        <p:xfrm>
          <a:off x="5138950" y="5799678"/>
          <a:ext cx="1266437" cy="8224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5562">
                  <a:extLst>
                    <a:ext uri="{9D8B030D-6E8A-4147-A177-3AD203B41FA5}">
                      <a16:colId xmlns:a16="http://schemas.microsoft.com/office/drawing/2014/main" val="486858203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3938050864"/>
                    </a:ext>
                  </a:extLst>
                </a:gridCol>
              </a:tblGrid>
              <a:tr h="153451"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latin typeface="Audiowide" panose="02000503000000020004" pitchFamily="2" charset="0"/>
                        </a:rPr>
                        <a:t>OUTPUT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>
                          <a:latin typeface="Audiowide" panose="02000503000000020004" pitchFamily="2" charset="0"/>
                        </a:rPr>
                        <a:t>SETUP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03075208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24 VAC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000011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657472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12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100100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147940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9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101000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282466"/>
                  </a:ext>
                </a:extLst>
              </a:tr>
              <a:tr h="167245"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5 VDC</a:t>
                      </a: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latin typeface="Audiowide" panose="02000503000000020004" pitchFamily="2" charset="0"/>
                        </a:rPr>
                        <a:t>110000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87684"/>
                  </a:ext>
                </a:extLst>
              </a:tr>
            </a:tbl>
          </a:graphicData>
        </a:graphic>
      </p:graphicFrame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4192464-7BA8-4C42-89F3-675AED34A58D}"/>
              </a:ext>
            </a:extLst>
          </p:cNvPr>
          <p:cNvSpPr/>
          <p:nvPr/>
        </p:nvSpPr>
        <p:spPr>
          <a:xfrm>
            <a:off x="5138950" y="5799677"/>
            <a:ext cx="1266437" cy="822430"/>
          </a:xfrm>
          <a:prstGeom prst="roundRect">
            <a:avLst>
              <a:gd name="adj" fmla="val 3447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 dirty="0"/>
          </a:p>
        </p:txBody>
      </p:sp>
      <p:pic>
        <p:nvPicPr>
          <p:cNvPr id="3102" name="Picture 30" descr="Free Icon | Watering can with water drops">
            <a:extLst>
              <a:ext uri="{FF2B5EF4-FFF2-40B4-BE49-F238E27FC236}">
                <a16:creationId xmlns:a16="http://schemas.microsoft.com/office/drawing/2014/main" id="{9491B846-4A94-4783-9BB1-FCF00B3C4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51" y="929113"/>
            <a:ext cx="396499" cy="39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4" name="Picture 32" descr="Internet and WiFi - Bibliothèques de Martigues">
            <a:extLst>
              <a:ext uri="{FF2B5EF4-FFF2-40B4-BE49-F238E27FC236}">
                <a16:creationId xmlns:a16="http://schemas.microsoft.com/office/drawing/2014/main" id="{A361A618-93F3-45C0-86B1-95B96579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04738">
            <a:off x="4909541" y="1200610"/>
            <a:ext cx="295997" cy="256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0394424E-35BC-44F4-8BF8-AD8B397CD236}"/>
              </a:ext>
            </a:extLst>
          </p:cNvPr>
          <p:cNvGrpSpPr/>
          <p:nvPr/>
        </p:nvGrpSpPr>
        <p:grpSpPr>
          <a:xfrm>
            <a:off x="407043" y="2212092"/>
            <a:ext cx="1139528" cy="429665"/>
            <a:chOff x="397376" y="2164467"/>
            <a:chExt cx="1139528" cy="429665"/>
          </a:xfrm>
        </p:grpSpPr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13C92532-7008-42C6-BC5D-C52CC36A5B30}"/>
                </a:ext>
              </a:extLst>
            </p:cNvPr>
            <p:cNvGrpSpPr/>
            <p:nvPr/>
          </p:nvGrpSpPr>
          <p:grpSpPr>
            <a:xfrm>
              <a:off x="397376" y="2164467"/>
              <a:ext cx="1139528" cy="215444"/>
              <a:chOff x="4678253" y="3291931"/>
              <a:chExt cx="1139528" cy="215444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59E21BC1-55C2-4079-94DF-EB3D2411354E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2" name="Rectángulo: esquinas redondeadas 91">
                <a:extLst>
                  <a:ext uri="{FF2B5EF4-FFF2-40B4-BE49-F238E27FC236}">
                    <a16:creationId xmlns:a16="http://schemas.microsoft.com/office/drawing/2014/main" id="{815F907A-8459-499B-B3A1-09F34EA70446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1</a:t>
                </a:r>
              </a:p>
            </p:txBody>
          </p:sp>
          <p:sp>
            <p:nvSpPr>
              <p:cNvPr id="93" name="CuadroTexto 92">
                <a:extLst>
                  <a:ext uri="{FF2B5EF4-FFF2-40B4-BE49-F238E27FC236}">
                    <a16:creationId xmlns:a16="http://schemas.microsoft.com/office/drawing/2014/main" id="{1ED24135-96AE-4CD9-B456-AF50D9658205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04/33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4FA3B73F-9D9E-4F62-B3DE-2410DE63A108}"/>
                </a:ext>
              </a:extLst>
            </p:cNvPr>
            <p:cNvGrpSpPr/>
            <p:nvPr/>
          </p:nvGrpSpPr>
          <p:grpSpPr>
            <a:xfrm>
              <a:off x="525036" y="2378688"/>
              <a:ext cx="886381" cy="215444"/>
              <a:chOff x="4679245" y="3290345"/>
              <a:chExt cx="864592" cy="215444"/>
            </a:xfrm>
          </p:grpSpPr>
          <p:sp>
            <p:nvSpPr>
              <p:cNvPr id="109" name="Rectángulo: esquinas redondeadas 108">
                <a:extLst>
                  <a:ext uri="{FF2B5EF4-FFF2-40B4-BE49-F238E27FC236}">
                    <a16:creationId xmlns:a16="http://schemas.microsoft.com/office/drawing/2014/main" id="{96DB8EC4-1069-4FAD-B565-C19CDDA50B15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10" name="Rectángulo: esquinas redondeadas 109">
                <a:extLst>
                  <a:ext uri="{FF2B5EF4-FFF2-40B4-BE49-F238E27FC236}">
                    <a16:creationId xmlns:a16="http://schemas.microsoft.com/office/drawing/2014/main" id="{DAF46DCC-66C5-47D1-86C9-2B02BDE1916B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1</a:t>
                </a: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F2183E71-3573-4C90-A2B8-C653AC82628A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16</a:t>
                </a:r>
              </a:p>
            </p:txBody>
          </p:sp>
        </p:grp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A7B714C5-6A72-423E-B497-C4B86B5D4433}"/>
              </a:ext>
            </a:extLst>
          </p:cNvPr>
          <p:cNvGrpSpPr/>
          <p:nvPr/>
        </p:nvGrpSpPr>
        <p:grpSpPr>
          <a:xfrm>
            <a:off x="2162909" y="2910593"/>
            <a:ext cx="1139528" cy="418258"/>
            <a:chOff x="2194303" y="2910593"/>
            <a:chExt cx="1139528" cy="418258"/>
          </a:xfrm>
        </p:grpSpPr>
        <p:grpSp>
          <p:nvGrpSpPr>
            <p:cNvPr id="96" name="Grupo 95">
              <a:extLst>
                <a:ext uri="{FF2B5EF4-FFF2-40B4-BE49-F238E27FC236}">
                  <a16:creationId xmlns:a16="http://schemas.microsoft.com/office/drawing/2014/main" id="{CD5C9D72-891B-43FD-9EE3-05496B05F64A}"/>
                </a:ext>
              </a:extLst>
            </p:cNvPr>
            <p:cNvGrpSpPr/>
            <p:nvPr/>
          </p:nvGrpSpPr>
          <p:grpSpPr>
            <a:xfrm>
              <a:off x="2194303" y="2910593"/>
              <a:ext cx="1139528" cy="215444"/>
              <a:chOff x="4678253" y="3291931"/>
              <a:chExt cx="1139528" cy="215444"/>
            </a:xfrm>
          </p:grpSpPr>
          <p:sp>
            <p:nvSpPr>
              <p:cNvPr id="97" name="Rectángulo: esquinas redondeadas 96">
                <a:extLst>
                  <a:ext uri="{FF2B5EF4-FFF2-40B4-BE49-F238E27FC236}">
                    <a16:creationId xmlns:a16="http://schemas.microsoft.com/office/drawing/2014/main" id="{AE3ACD6D-1630-4CAF-B51F-B7A3E1DAD590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98" name="Rectángulo: esquinas redondeadas 97">
                <a:extLst>
                  <a:ext uri="{FF2B5EF4-FFF2-40B4-BE49-F238E27FC236}">
                    <a16:creationId xmlns:a16="http://schemas.microsoft.com/office/drawing/2014/main" id="{8E366360-A928-4ADD-9480-FC137726ECA8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 defTabSz="0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2</a:t>
                </a:r>
              </a:p>
            </p:txBody>
          </p:sp>
          <p:sp>
            <p:nvSpPr>
              <p:cNvPr id="99" name="CuadroTexto 98">
                <a:extLst>
                  <a:ext uri="{FF2B5EF4-FFF2-40B4-BE49-F238E27FC236}">
                    <a16:creationId xmlns:a16="http://schemas.microsoft.com/office/drawing/2014/main" id="{471BACBF-CF78-4DC6-BCD3-714132BB2453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14/32</a:t>
                </a:r>
              </a:p>
            </p:txBody>
          </p:sp>
        </p:grpSp>
        <p:grpSp>
          <p:nvGrpSpPr>
            <p:cNvPr id="124" name="Grupo 123">
              <a:extLst>
                <a:ext uri="{FF2B5EF4-FFF2-40B4-BE49-F238E27FC236}">
                  <a16:creationId xmlns:a16="http://schemas.microsoft.com/office/drawing/2014/main" id="{A03CDE77-A58E-4FE8-A030-D4B111D37988}"/>
                </a:ext>
              </a:extLst>
            </p:cNvPr>
            <p:cNvGrpSpPr/>
            <p:nvPr/>
          </p:nvGrpSpPr>
          <p:grpSpPr>
            <a:xfrm>
              <a:off x="2305151" y="3113407"/>
              <a:ext cx="920211" cy="215444"/>
              <a:chOff x="4679245" y="3290345"/>
              <a:chExt cx="864592" cy="215444"/>
            </a:xfrm>
          </p:grpSpPr>
          <p:sp>
            <p:nvSpPr>
              <p:cNvPr id="125" name="Rectángulo: esquinas redondeadas 124">
                <a:extLst>
                  <a:ext uri="{FF2B5EF4-FFF2-40B4-BE49-F238E27FC236}">
                    <a16:creationId xmlns:a16="http://schemas.microsoft.com/office/drawing/2014/main" id="{A23F06DA-1B31-454F-929C-B9A1D4E0808B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E2643841-173C-40B2-B52D-59F920E2AEFE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2</a:t>
                </a:r>
              </a:p>
            </p:txBody>
          </p:sp>
          <p:sp>
            <p:nvSpPr>
              <p:cNvPr id="127" name="CuadroTexto 126">
                <a:extLst>
                  <a:ext uri="{FF2B5EF4-FFF2-40B4-BE49-F238E27FC236}">
                    <a16:creationId xmlns:a16="http://schemas.microsoft.com/office/drawing/2014/main" id="{29C2757E-ECFC-4F43-AD98-2E2CEEE3A666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17</a:t>
                </a:r>
              </a:p>
            </p:txBody>
          </p:sp>
        </p:grp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05F428DF-5901-499D-AB9F-945F8434686A}"/>
              </a:ext>
            </a:extLst>
          </p:cNvPr>
          <p:cNvGrpSpPr/>
          <p:nvPr/>
        </p:nvGrpSpPr>
        <p:grpSpPr>
          <a:xfrm>
            <a:off x="407043" y="3719392"/>
            <a:ext cx="1139528" cy="418258"/>
            <a:chOff x="416711" y="3719392"/>
            <a:chExt cx="1139528" cy="418258"/>
          </a:xfrm>
        </p:grpSpPr>
        <p:grpSp>
          <p:nvGrpSpPr>
            <p:cNvPr id="100" name="Grupo 99">
              <a:extLst>
                <a:ext uri="{FF2B5EF4-FFF2-40B4-BE49-F238E27FC236}">
                  <a16:creationId xmlns:a16="http://schemas.microsoft.com/office/drawing/2014/main" id="{329B6C5C-AD9A-4BC2-98DF-D608AA279332}"/>
                </a:ext>
              </a:extLst>
            </p:cNvPr>
            <p:cNvGrpSpPr/>
            <p:nvPr/>
          </p:nvGrpSpPr>
          <p:grpSpPr>
            <a:xfrm>
              <a:off x="416711" y="3719392"/>
              <a:ext cx="1139528" cy="215444"/>
              <a:chOff x="4678253" y="3291931"/>
              <a:chExt cx="1139528" cy="215444"/>
            </a:xfrm>
          </p:grpSpPr>
          <p:sp>
            <p:nvSpPr>
              <p:cNvPr id="101" name="Rectángulo: esquinas redondeadas 100">
                <a:extLst>
                  <a:ext uri="{FF2B5EF4-FFF2-40B4-BE49-F238E27FC236}">
                    <a16:creationId xmlns:a16="http://schemas.microsoft.com/office/drawing/2014/main" id="{19EC9382-ECCE-47F3-BF23-BA53C09CE276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2" name="Rectángulo: esquinas redondeadas 101">
                <a:extLst>
                  <a:ext uri="{FF2B5EF4-FFF2-40B4-BE49-F238E27FC236}">
                    <a16:creationId xmlns:a16="http://schemas.microsoft.com/office/drawing/2014/main" id="{7D853FCB-CC94-41F7-ADCB-32D9433887CF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3</a:t>
                </a:r>
              </a:p>
            </p:txBody>
          </p:sp>
          <p:sp>
            <p:nvSpPr>
              <p:cNvPr id="103" name="CuadroTexto 102">
                <a:extLst>
                  <a:ext uri="{FF2B5EF4-FFF2-40B4-BE49-F238E27FC236}">
                    <a16:creationId xmlns:a16="http://schemas.microsoft.com/office/drawing/2014/main" id="{998FF67C-0C7A-4A16-9392-D4B72898CF09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35/27</a:t>
                </a:r>
              </a:p>
            </p:txBody>
          </p:sp>
        </p:grpSp>
        <p:grpSp>
          <p:nvGrpSpPr>
            <p:cNvPr id="128" name="Grupo 127">
              <a:extLst>
                <a:ext uri="{FF2B5EF4-FFF2-40B4-BE49-F238E27FC236}">
                  <a16:creationId xmlns:a16="http://schemas.microsoft.com/office/drawing/2014/main" id="{36D3F85E-2CBB-44E0-A8C1-E306D00D743D}"/>
                </a:ext>
              </a:extLst>
            </p:cNvPr>
            <p:cNvGrpSpPr/>
            <p:nvPr/>
          </p:nvGrpSpPr>
          <p:grpSpPr>
            <a:xfrm>
              <a:off x="540592" y="3922206"/>
              <a:ext cx="886381" cy="215444"/>
              <a:chOff x="4679245" y="3290345"/>
              <a:chExt cx="864592" cy="215444"/>
            </a:xfrm>
          </p:grpSpPr>
          <p:sp>
            <p:nvSpPr>
              <p:cNvPr id="129" name="Rectángulo: esquinas redondeadas 128">
                <a:extLst>
                  <a:ext uri="{FF2B5EF4-FFF2-40B4-BE49-F238E27FC236}">
                    <a16:creationId xmlns:a16="http://schemas.microsoft.com/office/drawing/2014/main" id="{50320277-844E-4A97-9245-E996EFA7E08F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0" name="Rectángulo: esquinas redondeadas 129">
                <a:extLst>
                  <a:ext uri="{FF2B5EF4-FFF2-40B4-BE49-F238E27FC236}">
                    <a16:creationId xmlns:a16="http://schemas.microsoft.com/office/drawing/2014/main" id="{E8D4A354-92E1-4C37-873B-2AC103EF15C1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3</a:t>
                </a:r>
              </a:p>
            </p:txBody>
          </p:sp>
          <p:sp>
            <p:nvSpPr>
              <p:cNvPr id="131" name="CuadroTexto 130">
                <a:extLst>
                  <a:ext uri="{FF2B5EF4-FFF2-40B4-BE49-F238E27FC236}">
                    <a16:creationId xmlns:a16="http://schemas.microsoft.com/office/drawing/2014/main" id="{28AC8FA8-BAF1-446C-ABB8-4029008F462B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18</a:t>
                </a:r>
              </a:p>
            </p:txBody>
          </p:sp>
        </p:grp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E989A0E-8C0A-44D2-9D85-13375D218C14}"/>
              </a:ext>
            </a:extLst>
          </p:cNvPr>
          <p:cNvGrpSpPr/>
          <p:nvPr/>
        </p:nvGrpSpPr>
        <p:grpSpPr>
          <a:xfrm>
            <a:off x="2162909" y="4475166"/>
            <a:ext cx="1139528" cy="418258"/>
            <a:chOff x="2131515" y="4475166"/>
            <a:chExt cx="1139528" cy="418258"/>
          </a:xfrm>
        </p:grpSpPr>
        <p:grpSp>
          <p:nvGrpSpPr>
            <p:cNvPr id="104" name="Grupo 103">
              <a:extLst>
                <a:ext uri="{FF2B5EF4-FFF2-40B4-BE49-F238E27FC236}">
                  <a16:creationId xmlns:a16="http://schemas.microsoft.com/office/drawing/2014/main" id="{C0A02E5C-1246-4920-A8E6-00A7BFE48D92}"/>
                </a:ext>
              </a:extLst>
            </p:cNvPr>
            <p:cNvGrpSpPr/>
            <p:nvPr/>
          </p:nvGrpSpPr>
          <p:grpSpPr>
            <a:xfrm>
              <a:off x="2131515" y="4475166"/>
              <a:ext cx="1139528" cy="215444"/>
              <a:chOff x="4678253" y="3291931"/>
              <a:chExt cx="1139528" cy="215444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EFF3CA63-43E3-4E98-AF46-6CE463C4A69F}"/>
                  </a:ext>
                </a:extLst>
              </p:cNvPr>
              <p:cNvSpPr/>
              <p:nvPr/>
            </p:nvSpPr>
            <p:spPr>
              <a:xfrm>
                <a:off x="4711031" y="3325666"/>
                <a:ext cx="634388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06" name="Rectángulo: esquinas redondeadas 105">
                <a:extLst>
                  <a:ext uri="{FF2B5EF4-FFF2-40B4-BE49-F238E27FC236}">
                    <a16:creationId xmlns:a16="http://schemas.microsoft.com/office/drawing/2014/main" id="{3DE74D78-411E-4A8A-B3AD-1FDE67555CC4}"/>
                  </a:ext>
                </a:extLst>
              </p:cNvPr>
              <p:cNvSpPr/>
              <p:nvPr/>
            </p:nvSpPr>
            <p:spPr>
              <a:xfrm>
                <a:off x="5195268" y="3325666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Input 4</a:t>
                </a:r>
              </a:p>
            </p:txBody>
          </p:sp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B325E92-18D8-486B-BF50-B1E6B03F9C3E}"/>
                  </a:ext>
                </a:extLst>
              </p:cNvPr>
              <p:cNvSpPr txBox="1"/>
              <p:nvPr/>
            </p:nvSpPr>
            <p:spPr>
              <a:xfrm>
                <a:off x="4678253" y="3291931"/>
                <a:ext cx="586407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34/26</a:t>
                </a:r>
              </a:p>
            </p:txBody>
          </p:sp>
        </p:grpSp>
        <p:grpSp>
          <p:nvGrpSpPr>
            <p:cNvPr id="132" name="Grupo 131">
              <a:extLst>
                <a:ext uri="{FF2B5EF4-FFF2-40B4-BE49-F238E27FC236}">
                  <a16:creationId xmlns:a16="http://schemas.microsoft.com/office/drawing/2014/main" id="{60607DB0-5A1F-4CEB-987E-F2B9EFC9F45C}"/>
                </a:ext>
              </a:extLst>
            </p:cNvPr>
            <p:cNvGrpSpPr/>
            <p:nvPr/>
          </p:nvGrpSpPr>
          <p:grpSpPr>
            <a:xfrm>
              <a:off x="2234601" y="4677980"/>
              <a:ext cx="886154" cy="215444"/>
              <a:chOff x="4679245" y="3290345"/>
              <a:chExt cx="864592" cy="215444"/>
            </a:xfrm>
          </p:grpSpPr>
          <p:sp>
            <p:nvSpPr>
              <p:cNvPr id="133" name="Rectángulo: esquinas redondeadas 132">
                <a:extLst>
                  <a:ext uri="{FF2B5EF4-FFF2-40B4-BE49-F238E27FC236}">
                    <a16:creationId xmlns:a16="http://schemas.microsoft.com/office/drawing/2014/main" id="{CADCB9FF-8C79-4376-AECF-AA78916AF7EC}"/>
                  </a:ext>
                </a:extLst>
              </p:cNvPr>
              <p:cNvSpPr/>
              <p:nvPr/>
            </p:nvSpPr>
            <p:spPr>
              <a:xfrm>
                <a:off x="4711030" y="3325666"/>
                <a:ext cx="832807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s-ES" dirty="0"/>
              </a:p>
            </p:txBody>
          </p:sp>
          <p:sp>
            <p:nvSpPr>
              <p:cNvPr id="134" name="Rectángulo: esquinas redondeadas 133">
                <a:extLst>
                  <a:ext uri="{FF2B5EF4-FFF2-40B4-BE49-F238E27FC236}">
                    <a16:creationId xmlns:a16="http://schemas.microsoft.com/office/drawing/2014/main" id="{FBD919F5-54C2-468C-966F-22023A589B85}"/>
                  </a:ext>
                </a:extLst>
              </p:cNvPr>
              <p:cNvSpPr/>
              <p:nvPr/>
            </p:nvSpPr>
            <p:spPr>
              <a:xfrm>
                <a:off x="4918707" y="3323088"/>
                <a:ext cx="622513" cy="14797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r"/>
                <a:r>
                  <a:rPr lang="es-ES" sz="900" dirty="0">
                    <a:solidFill>
                      <a:schemeClr val="tx1"/>
                    </a:solidFill>
                    <a:latin typeface="Audiowide" panose="02000503000000020004" pitchFamily="2" charset="0"/>
                  </a:rPr>
                  <a:t>Output 4</a:t>
                </a:r>
              </a:p>
            </p:txBody>
          </p: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EDE1BAFC-7689-4490-91C6-C580E60D16D0}"/>
                  </a:ext>
                </a:extLst>
              </p:cNvPr>
              <p:cNvSpPr txBox="1"/>
              <p:nvPr/>
            </p:nvSpPr>
            <p:spPr>
              <a:xfrm>
                <a:off x="4679245" y="3290345"/>
                <a:ext cx="382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800" dirty="0">
                    <a:solidFill>
                      <a:schemeClr val="bg1"/>
                    </a:solidFill>
                    <a:latin typeface="Audiowide" panose="02000503000000020004" pitchFamily="2" charset="0"/>
                  </a:rPr>
                  <a:t>19</a:t>
                </a:r>
              </a:p>
            </p:txBody>
          </p:sp>
        </p:grp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35E86029-DEA4-4488-A1BD-506E4C03D70C}"/>
              </a:ext>
            </a:extLst>
          </p:cNvPr>
          <p:cNvGrpSpPr/>
          <p:nvPr/>
        </p:nvGrpSpPr>
        <p:grpSpPr>
          <a:xfrm rot="16200000">
            <a:off x="3706120" y="3431980"/>
            <a:ext cx="3938046" cy="227811"/>
            <a:chOff x="3903918" y="1649317"/>
            <a:chExt cx="2639354" cy="156177"/>
          </a:xfrm>
        </p:grpSpPr>
        <p:sp>
          <p:nvSpPr>
            <p:cNvPr id="152" name="Rectángulo: esquinas redondeadas 151">
              <a:extLst>
                <a:ext uri="{FF2B5EF4-FFF2-40B4-BE49-F238E27FC236}">
                  <a16:creationId xmlns:a16="http://schemas.microsoft.com/office/drawing/2014/main" id="{3035E622-EBFC-4A87-8B14-BCF6E24F269C}"/>
                </a:ext>
              </a:extLst>
            </p:cNvPr>
            <p:cNvSpPr/>
            <p:nvPr/>
          </p:nvSpPr>
          <p:spPr>
            <a:xfrm>
              <a:off x="5920759" y="1656730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1</a:t>
              </a:r>
            </a:p>
          </p:txBody>
        </p:sp>
        <p:sp>
          <p:nvSpPr>
            <p:cNvPr id="153" name="Rectángulo: esquinas redondeadas 152">
              <a:extLst>
                <a:ext uri="{FF2B5EF4-FFF2-40B4-BE49-F238E27FC236}">
                  <a16:creationId xmlns:a16="http://schemas.microsoft.com/office/drawing/2014/main" id="{CBFE9375-1A1E-4518-8138-ADA30B5DDA7D}"/>
                </a:ext>
              </a:extLst>
            </p:cNvPr>
            <p:cNvSpPr/>
            <p:nvPr/>
          </p:nvSpPr>
          <p:spPr>
            <a:xfrm>
              <a:off x="5256720" y="1649322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2</a:t>
              </a:r>
            </a:p>
          </p:txBody>
        </p:sp>
        <p:sp>
          <p:nvSpPr>
            <p:cNvPr id="154" name="Rectángulo: esquinas redondeadas 153">
              <a:extLst>
                <a:ext uri="{FF2B5EF4-FFF2-40B4-BE49-F238E27FC236}">
                  <a16:creationId xmlns:a16="http://schemas.microsoft.com/office/drawing/2014/main" id="{156BA148-19EB-4801-B342-B808A479D024}"/>
                </a:ext>
              </a:extLst>
            </p:cNvPr>
            <p:cNvSpPr/>
            <p:nvPr/>
          </p:nvSpPr>
          <p:spPr>
            <a:xfrm>
              <a:off x="4586600" y="1649317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3</a:t>
              </a:r>
            </a:p>
          </p:txBody>
        </p:sp>
        <p:sp>
          <p:nvSpPr>
            <p:cNvPr id="155" name="Rectángulo: esquinas redondeadas 154">
              <a:extLst>
                <a:ext uri="{FF2B5EF4-FFF2-40B4-BE49-F238E27FC236}">
                  <a16:creationId xmlns:a16="http://schemas.microsoft.com/office/drawing/2014/main" id="{08166875-4AE4-4BCA-8A5B-B772649683CB}"/>
                </a:ext>
              </a:extLst>
            </p:cNvPr>
            <p:cNvSpPr/>
            <p:nvPr/>
          </p:nvSpPr>
          <p:spPr>
            <a:xfrm>
              <a:off x="3903918" y="1657520"/>
              <a:ext cx="622513" cy="14797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  <a:latin typeface="Audiowide" panose="02000503000000020004" pitchFamily="2" charset="0"/>
                </a:rPr>
                <a:t>Output 4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8F4D266-80C1-4E0A-9E70-D9F1F5AAEE3F}"/>
              </a:ext>
            </a:extLst>
          </p:cNvPr>
          <p:cNvGrpSpPr/>
          <p:nvPr/>
        </p:nvGrpSpPr>
        <p:grpSpPr>
          <a:xfrm rot="16200000">
            <a:off x="5175994" y="3336658"/>
            <a:ext cx="3730175" cy="461667"/>
            <a:chOff x="993938" y="5977235"/>
            <a:chExt cx="3730175" cy="461667"/>
          </a:xfrm>
        </p:grpSpPr>
        <p:grpSp>
          <p:nvGrpSpPr>
            <p:cNvPr id="88" name="Grupo 87">
              <a:extLst>
                <a:ext uri="{FF2B5EF4-FFF2-40B4-BE49-F238E27FC236}">
                  <a16:creationId xmlns:a16="http://schemas.microsoft.com/office/drawing/2014/main" id="{AB35251C-0D65-4441-B19A-A3DB11A6DA7C}"/>
                </a:ext>
              </a:extLst>
            </p:cNvPr>
            <p:cNvGrpSpPr/>
            <p:nvPr/>
          </p:nvGrpSpPr>
          <p:grpSpPr>
            <a:xfrm>
              <a:off x="993938" y="5977236"/>
              <a:ext cx="720231" cy="461666"/>
              <a:chOff x="993938" y="5970636"/>
              <a:chExt cx="720231" cy="461666"/>
            </a:xfrm>
          </p:grpSpPr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0B907443-A04E-4AAB-AEF7-219327A197DF}"/>
                  </a:ext>
                </a:extLst>
              </p:cNvPr>
              <p:cNvSpPr txBox="1"/>
              <p:nvPr/>
            </p:nvSpPr>
            <p:spPr>
              <a:xfrm>
                <a:off x="993938" y="5970637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57" name="CuadroTexto 156">
                <a:extLst>
                  <a:ext uri="{FF2B5EF4-FFF2-40B4-BE49-F238E27FC236}">
                    <a16:creationId xmlns:a16="http://schemas.microsoft.com/office/drawing/2014/main" id="{506C97DE-2915-4543-85A8-7DAED1F66299}"/>
                  </a:ext>
                </a:extLst>
              </p:cNvPr>
              <p:cNvSpPr txBox="1"/>
              <p:nvPr/>
            </p:nvSpPr>
            <p:spPr>
              <a:xfrm>
                <a:off x="140587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9994A238-8A91-4A09-AB8B-4E68FE586E9E}"/>
                </a:ext>
              </a:extLst>
            </p:cNvPr>
            <p:cNvGrpSpPr/>
            <p:nvPr/>
          </p:nvGrpSpPr>
          <p:grpSpPr>
            <a:xfrm>
              <a:off x="1996071" y="5977236"/>
              <a:ext cx="1299799" cy="461665"/>
              <a:chOff x="574430" y="5970636"/>
              <a:chExt cx="1299799" cy="461665"/>
            </a:xfrm>
          </p:grpSpPr>
          <p:sp>
            <p:nvSpPr>
              <p:cNvPr id="172" name="CuadroTexto 171">
                <a:extLst>
                  <a:ext uri="{FF2B5EF4-FFF2-40B4-BE49-F238E27FC236}">
                    <a16:creationId xmlns:a16="http://schemas.microsoft.com/office/drawing/2014/main" id="{A472A575-04AA-4D49-8E16-E6798FEF5B76}"/>
                  </a:ext>
                </a:extLst>
              </p:cNvPr>
              <p:cNvSpPr txBox="1"/>
              <p:nvPr/>
            </p:nvSpPr>
            <p:spPr>
              <a:xfrm>
                <a:off x="574430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3" name="CuadroTexto 172">
                <a:extLst>
                  <a:ext uri="{FF2B5EF4-FFF2-40B4-BE49-F238E27FC236}">
                    <a16:creationId xmlns:a16="http://schemas.microsoft.com/office/drawing/2014/main" id="{76A41D3B-1EAC-4A01-B595-BC0A22DB78D5}"/>
                  </a:ext>
                </a:extLst>
              </p:cNvPr>
              <p:cNvSpPr txBox="1"/>
              <p:nvPr/>
            </p:nvSpPr>
            <p:spPr>
              <a:xfrm>
                <a:off x="1565938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4" name="Grupo 173">
              <a:extLst>
                <a:ext uri="{FF2B5EF4-FFF2-40B4-BE49-F238E27FC236}">
                  <a16:creationId xmlns:a16="http://schemas.microsoft.com/office/drawing/2014/main" id="{20B213D5-A4E0-4A6E-B250-C4A7B001366A}"/>
                </a:ext>
              </a:extLst>
            </p:cNvPr>
            <p:cNvGrpSpPr/>
            <p:nvPr/>
          </p:nvGrpSpPr>
          <p:grpSpPr>
            <a:xfrm>
              <a:off x="3390821" y="5977236"/>
              <a:ext cx="908183" cy="461665"/>
              <a:chOff x="540651" y="5970636"/>
              <a:chExt cx="908183" cy="461665"/>
            </a:xfrm>
          </p:grpSpPr>
          <p:sp>
            <p:nvSpPr>
              <p:cNvPr id="175" name="CuadroTexto 174">
                <a:extLst>
                  <a:ext uri="{FF2B5EF4-FFF2-40B4-BE49-F238E27FC236}">
                    <a16:creationId xmlns:a16="http://schemas.microsoft.com/office/drawing/2014/main" id="{B3F04C29-96A0-42EA-8931-0889D17575B3}"/>
                  </a:ext>
                </a:extLst>
              </p:cNvPr>
              <p:cNvSpPr txBox="1"/>
              <p:nvPr/>
            </p:nvSpPr>
            <p:spPr>
              <a:xfrm>
                <a:off x="54065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6" name="CuadroTexto 175">
                <a:extLst>
                  <a:ext uri="{FF2B5EF4-FFF2-40B4-BE49-F238E27FC236}">
                    <a16:creationId xmlns:a16="http://schemas.microsoft.com/office/drawing/2014/main" id="{5D49A9A8-8B23-4F07-8ABB-E020751CDF14}"/>
                  </a:ext>
                </a:extLst>
              </p:cNvPr>
              <p:cNvSpPr txBox="1"/>
              <p:nvPr/>
            </p:nvSpPr>
            <p:spPr>
              <a:xfrm>
                <a:off x="1140543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  <p:grpSp>
          <p:nvGrpSpPr>
            <p:cNvPr id="177" name="Grupo 176">
              <a:extLst>
                <a:ext uri="{FF2B5EF4-FFF2-40B4-BE49-F238E27FC236}">
                  <a16:creationId xmlns:a16="http://schemas.microsoft.com/office/drawing/2014/main" id="{6CB0E231-1F87-4037-9CC8-837496ECF646}"/>
                </a:ext>
              </a:extLst>
            </p:cNvPr>
            <p:cNvGrpSpPr/>
            <p:nvPr/>
          </p:nvGrpSpPr>
          <p:grpSpPr>
            <a:xfrm>
              <a:off x="2425307" y="5977235"/>
              <a:ext cx="2298806" cy="461666"/>
              <a:chOff x="-1851541" y="5970635"/>
              <a:chExt cx="2298806" cy="461666"/>
            </a:xfrm>
          </p:grpSpPr>
          <p:sp>
            <p:nvSpPr>
              <p:cNvPr id="178" name="CuadroTexto 177">
                <a:extLst>
                  <a:ext uri="{FF2B5EF4-FFF2-40B4-BE49-F238E27FC236}">
                    <a16:creationId xmlns:a16="http://schemas.microsoft.com/office/drawing/2014/main" id="{C57A68C8-DD6B-4827-BDFF-DD297A4CFA9B}"/>
                  </a:ext>
                </a:extLst>
              </p:cNvPr>
              <p:cNvSpPr txBox="1"/>
              <p:nvPr/>
            </p:nvSpPr>
            <p:spPr>
              <a:xfrm>
                <a:off x="138974" y="5970635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-</a:t>
                </a:r>
                <a:endParaRPr lang="es-ES" sz="2400" dirty="0"/>
              </a:p>
            </p:txBody>
          </p:sp>
          <p:sp>
            <p:nvSpPr>
              <p:cNvPr id="179" name="CuadroTexto 178">
                <a:extLst>
                  <a:ext uri="{FF2B5EF4-FFF2-40B4-BE49-F238E27FC236}">
                    <a16:creationId xmlns:a16="http://schemas.microsoft.com/office/drawing/2014/main" id="{1407FD49-2357-4D62-9C74-7EF8ED04D32B}"/>
                  </a:ext>
                </a:extLst>
              </p:cNvPr>
              <p:cNvSpPr txBox="1"/>
              <p:nvPr/>
            </p:nvSpPr>
            <p:spPr>
              <a:xfrm>
                <a:off x="-1851541" y="5970636"/>
                <a:ext cx="308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400" dirty="0">
                    <a:latin typeface="Audiowide" panose="02000503000000020004" pitchFamily="2" charset="0"/>
                  </a:rPr>
                  <a:t>+</a:t>
                </a:r>
                <a:endParaRPr lang="es-ES" sz="2400" dirty="0"/>
              </a:p>
            </p:txBody>
          </p:sp>
        </p:grp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296989" y="1604725"/>
            <a:ext cx="261610" cy="883033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24 VAC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84083" y="1599915"/>
              <a:ext cx="615229" cy="187784"/>
            </a:xfrm>
            <a:prstGeom prst="roundRect">
              <a:avLst>
                <a:gd name="adj" fmla="val 30781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grpSp>
        <p:nvGrpSpPr>
          <p:cNvPr id="1027" name="Grupo 1026">
            <a:extLst>
              <a:ext uri="{FF2B5EF4-FFF2-40B4-BE49-F238E27FC236}">
                <a16:creationId xmlns:a16="http://schemas.microsoft.com/office/drawing/2014/main" id="{46163844-0DAE-4568-B449-A8949F103492}"/>
              </a:ext>
            </a:extLst>
          </p:cNvPr>
          <p:cNvGrpSpPr/>
          <p:nvPr/>
        </p:nvGrpSpPr>
        <p:grpSpPr>
          <a:xfrm>
            <a:off x="3880460" y="1808518"/>
            <a:ext cx="566002" cy="515688"/>
            <a:chOff x="513459" y="3937880"/>
            <a:chExt cx="497413" cy="453196"/>
          </a:xfrm>
        </p:grpSpPr>
        <p:sp>
          <p:nvSpPr>
            <p:cNvPr id="187" name="Rectángulo: esquinas redondeadas 186">
              <a:extLst>
                <a:ext uri="{FF2B5EF4-FFF2-40B4-BE49-F238E27FC236}">
                  <a16:creationId xmlns:a16="http://schemas.microsoft.com/office/drawing/2014/main" id="{4583C6F2-A35C-44B9-BECB-2BE0D4FDEBF0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89" name="Rectángulo: esquinas redondeadas 188">
              <a:extLst>
                <a:ext uri="{FF2B5EF4-FFF2-40B4-BE49-F238E27FC236}">
                  <a16:creationId xmlns:a16="http://schemas.microsoft.com/office/drawing/2014/main" id="{41CE8A1A-00CB-4385-B33E-29CF6B90680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95" name="Rectángulo: esquinas redondeadas 94">
              <a:extLst>
                <a:ext uri="{FF2B5EF4-FFF2-40B4-BE49-F238E27FC236}">
                  <a16:creationId xmlns:a16="http://schemas.microsoft.com/office/drawing/2014/main" id="{7EBD27FE-F8F0-4713-A9BE-407A997C6926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4" name="CuadroTexto 193">
              <a:extLst>
                <a:ext uri="{FF2B5EF4-FFF2-40B4-BE49-F238E27FC236}">
                  <a16:creationId xmlns:a16="http://schemas.microsoft.com/office/drawing/2014/main" id="{3A2E581C-377D-4FF5-993E-58EAB958D3EC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1025" name="CuadroTexto 1024">
              <a:extLst>
                <a:ext uri="{FF2B5EF4-FFF2-40B4-BE49-F238E27FC236}">
                  <a16:creationId xmlns:a16="http://schemas.microsoft.com/office/drawing/2014/main" id="{7F3AEDA5-315F-40A7-9112-BD861B06ECA1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F916F8A7-4555-4EB3-9997-709D8B018D4A}"/>
              </a:ext>
            </a:extLst>
          </p:cNvPr>
          <p:cNvGrpSpPr/>
          <p:nvPr/>
        </p:nvGrpSpPr>
        <p:grpSpPr>
          <a:xfrm>
            <a:off x="3880177" y="2813909"/>
            <a:ext cx="566569" cy="516204"/>
            <a:chOff x="513459" y="3937880"/>
            <a:chExt cx="497413" cy="453196"/>
          </a:xfrm>
        </p:grpSpPr>
        <p:sp>
          <p:nvSpPr>
            <p:cNvPr id="199" name="Rectángulo: esquinas redondeadas 198">
              <a:extLst>
                <a:ext uri="{FF2B5EF4-FFF2-40B4-BE49-F238E27FC236}">
                  <a16:creationId xmlns:a16="http://schemas.microsoft.com/office/drawing/2014/main" id="{FFCFF314-EAED-4115-880D-76C2816E58DB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0" name="Rectángulo: esquinas redondeadas 199">
              <a:extLst>
                <a:ext uri="{FF2B5EF4-FFF2-40B4-BE49-F238E27FC236}">
                  <a16:creationId xmlns:a16="http://schemas.microsoft.com/office/drawing/2014/main" id="{287D7B70-EEE5-4651-906B-26F650A01110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1" name="Rectángulo: esquinas redondeadas 200">
              <a:extLst>
                <a:ext uri="{FF2B5EF4-FFF2-40B4-BE49-F238E27FC236}">
                  <a16:creationId xmlns:a16="http://schemas.microsoft.com/office/drawing/2014/main" id="{26D0F5F6-1640-4957-92FA-6F908E3FFB5F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2" name="CuadroTexto 201">
              <a:extLst>
                <a:ext uri="{FF2B5EF4-FFF2-40B4-BE49-F238E27FC236}">
                  <a16:creationId xmlns:a16="http://schemas.microsoft.com/office/drawing/2014/main" id="{0D194AC3-0832-4369-A357-06C1C4E5BCE5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3" name="CuadroTexto 202">
              <a:extLst>
                <a:ext uri="{FF2B5EF4-FFF2-40B4-BE49-F238E27FC236}">
                  <a16:creationId xmlns:a16="http://schemas.microsoft.com/office/drawing/2014/main" id="{5A00EFA5-1F16-471C-880A-915418E42134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8A47A3D3-8A60-4B3F-9E38-A20ED4C57AE6}"/>
              </a:ext>
            </a:extLst>
          </p:cNvPr>
          <p:cNvGrpSpPr/>
          <p:nvPr/>
        </p:nvGrpSpPr>
        <p:grpSpPr>
          <a:xfrm>
            <a:off x="3883810" y="3817941"/>
            <a:ext cx="559303" cy="509584"/>
            <a:chOff x="513459" y="3937880"/>
            <a:chExt cx="497413" cy="453196"/>
          </a:xfrm>
        </p:grpSpPr>
        <p:sp>
          <p:nvSpPr>
            <p:cNvPr id="205" name="Rectángulo: esquinas redondeadas 204">
              <a:extLst>
                <a:ext uri="{FF2B5EF4-FFF2-40B4-BE49-F238E27FC236}">
                  <a16:creationId xmlns:a16="http://schemas.microsoft.com/office/drawing/2014/main" id="{1FCE7C57-37A5-41B6-A73D-22C132649545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6" name="Rectángulo: esquinas redondeadas 205">
              <a:extLst>
                <a:ext uri="{FF2B5EF4-FFF2-40B4-BE49-F238E27FC236}">
                  <a16:creationId xmlns:a16="http://schemas.microsoft.com/office/drawing/2014/main" id="{7EFBA3A9-5935-4171-81FC-2704DF505E19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7" name="Rectángulo: esquinas redondeadas 206">
              <a:extLst>
                <a:ext uri="{FF2B5EF4-FFF2-40B4-BE49-F238E27FC236}">
                  <a16:creationId xmlns:a16="http://schemas.microsoft.com/office/drawing/2014/main" id="{305A045F-5456-49A4-8150-0AED703EF05B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08" name="CuadroTexto 207">
              <a:extLst>
                <a:ext uri="{FF2B5EF4-FFF2-40B4-BE49-F238E27FC236}">
                  <a16:creationId xmlns:a16="http://schemas.microsoft.com/office/drawing/2014/main" id="{C471BCE2-C39A-462F-9290-3AA9A02AE00D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09" name="CuadroTexto 208">
              <a:extLst>
                <a:ext uri="{FF2B5EF4-FFF2-40B4-BE49-F238E27FC236}">
                  <a16:creationId xmlns:a16="http://schemas.microsoft.com/office/drawing/2014/main" id="{0159AA7A-E7DA-40E9-AFFD-1942FF3904FA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grpSp>
        <p:nvGrpSpPr>
          <p:cNvPr id="210" name="Grupo 209">
            <a:extLst>
              <a:ext uri="{FF2B5EF4-FFF2-40B4-BE49-F238E27FC236}">
                <a16:creationId xmlns:a16="http://schemas.microsoft.com/office/drawing/2014/main" id="{7BCDDF03-608D-4BDB-8734-DA1F8FCDC451}"/>
              </a:ext>
            </a:extLst>
          </p:cNvPr>
          <p:cNvGrpSpPr/>
          <p:nvPr/>
        </p:nvGrpSpPr>
        <p:grpSpPr>
          <a:xfrm>
            <a:off x="3885311" y="4822142"/>
            <a:ext cx="556301" cy="506849"/>
            <a:chOff x="513459" y="3937880"/>
            <a:chExt cx="497413" cy="453196"/>
          </a:xfrm>
        </p:grpSpPr>
        <p:sp>
          <p:nvSpPr>
            <p:cNvPr id="211" name="Rectángulo: esquinas redondeadas 210">
              <a:extLst>
                <a:ext uri="{FF2B5EF4-FFF2-40B4-BE49-F238E27FC236}">
                  <a16:creationId xmlns:a16="http://schemas.microsoft.com/office/drawing/2014/main" id="{9C2EA996-C6E2-46E7-90EB-8A36AD7AF3B3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2" name="Rectángulo: esquinas redondeadas 211">
              <a:extLst>
                <a:ext uri="{FF2B5EF4-FFF2-40B4-BE49-F238E27FC236}">
                  <a16:creationId xmlns:a16="http://schemas.microsoft.com/office/drawing/2014/main" id="{251A3585-0ACB-48F3-910A-1D1DB3180455}"/>
                </a:ext>
              </a:extLst>
            </p:cNvPr>
            <p:cNvSpPr/>
            <p:nvPr/>
          </p:nvSpPr>
          <p:spPr>
            <a:xfrm>
              <a:off x="576201" y="4150517"/>
              <a:ext cx="354868" cy="240559"/>
            </a:xfrm>
            <a:prstGeom prst="roundRect">
              <a:avLst>
                <a:gd name="adj" fmla="val 367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F95A19A2-FBA6-4533-A3B5-C9FE9C2A2388}"/>
                </a:ext>
              </a:extLst>
            </p:cNvPr>
            <p:cNvSpPr/>
            <p:nvPr/>
          </p:nvSpPr>
          <p:spPr>
            <a:xfrm>
              <a:off x="753635" y="3937880"/>
              <a:ext cx="257237" cy="450764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214" name="CuadroTexto 213">
              <a:extLst>
                <a:ext uri="{FF2B5EF4-FFF2-40B4-BE49-F238E27FC236}">
                  <a16:creationId xmlns:a16="http://schemas.microsoft.com/office/drawing/2014/main" id="{6629CC70-1177-4A40-95F6-9AE2A557A261}"/>
                </a:ext>
              </a:extLst>
            </p:cNvPr>
            <p:cNvSpPr txBox="1"/>
            <p:nvPr/>
          </p:nvSpPr>
          <p:spPr>
            <a:xfrm>
              <a:off x="536820" y="3944848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215" name="CuadroTexto 214">
              <a:extLst>
                <a:ext uri="{FF2B5EF4-FFF2-40B4-BE49-F238E27FC236}">
                  <a16:creationId xmlns:a16="http://schemas.microsoft.com/office/drawing/2014/main" id="{A1D41C20-578A-4D6F-93CD-61875DA59B2F}"/>
                </a:ext>
              </a:extLst>
            </p:cNvPr>
            <p:cNvSpPr txBox="1"/>
            <p:nvPr/>
          </p:nvSpPr>
          <p:spPr>
            <a:xfrm>
              <a:off x="513459" y="4142423"/>
              <a:ext cx="2572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0</a:t>
              </a:r>
              <a:endParaRPr lang="es-ES" sz="1000" dirty="0"/>
            </a:p>
          </p:txBody>
        </p:sp>
      </p:grp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092666F4-7620-45BF-9C2E-CB44E4983961}"/>
              </a:ext>
            </a:extLst>
          </p:cNvPr>
          <p:cNvSpPr txBox="1"/>
          <p:nvPr/>
        </p:nvSpPr>
        <p:spPr>
          <a:xfrm>
            <a:off x="3063484" y="3608686"/>
            <a:ext cx="406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i="1" dirty="0">
                <a:latin typeface="Audiowide" panose="02000503000000020004" pitchFamily="2" charset="0"/>
              </a:rPr>
              <a:t>12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06BB045-4EC3-4E96-B369-6EA617A866F5}"/>
              </a:ext>
            </a:extLst>
          </p:cNvPr>
          <p:cNvSpPr txBox="1"/>
          <p:nvPr/>
        </p:nvSpPr>
        <p:spPr>
          <a:xfrm>
            <a:off x="3626857" y="3608588"/>
            <a:ext cx="55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i="1" dirty="0">
                <a:latin typeface="Audiowide" panose="02000503000000020004" pitchFamily="2" charset="0"/>
              </a:rPr>
              <a:t>24</a:t>
            </a:r>
          </a:p>
        </p:txBody>
      </p: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F43E4F79-4854-4D84-AC51-12C104D0F4BD}"/>
              </a:ext>
            </a:extLst>
          </p:cNvPr>
          <p:cNvGrpSpPr/>
          <p:nvPr/>
        </p:nvGrpSpPr>
        <p:grpSpPr>
          <a:xfrm>
            <a:off x="3695231" y="5974995"/>
            <a:ext cx="448110" cy="670279"/>
            <a:chOff x="537261" y="3919790"/>
            <a:chExt cx="393808" cy="497979"/>
          </a:xfrm>
        </p:grpSpPr>
        <p:sp>
          <p:nvSpPr>
            <p:cNvPr id="122" name="Rectángulo: esquinas redondeadas 121">
              <a:extLst>
                <a:ext uri="{FF2B5EF4-FFF2-40B4-BE49-F238E27FC236}">
                  <a16:creationId xmlns:a16="http://schemas.microsoft.com/office/drawing/2014/main" id="{DCA89B71-C6B0-4CF0-8638-2BB5965C3F54}"/>
                </a:ext>
              </a:extLst>
            </p:cNvPr>
            <p:cNvSpPr/>
            <p:nvPr/>
          </p:nvSpPr>
          <p:spPr>
            <a:xfrm>
              <a:off x="576201" y="3937880"/>
              <a:ext cx="354868" cy="450764"/>
            </a:xfrm>
            <a:prstGeom prst="roundRect">
              <a:avLst>
                <a:gd name="adj" fmla="val 3671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6383032B-B798-4D3A-B0EB-5DC613CFDD96}"/>
                </a:ext>
              </a:extLst>
            </p:cNvPr>
            <p:cNvSpPr/>
            <p:nvPr/>
          </p:nvSpPr>
          <p:spPr>
            <a:xfrm>
              <a:off x="576201" y="4235531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38" name="CuadroTexto 137">
              <a:extLst>
                <a:ext uri="{FF2B5EF4-FFF2-40B4-BE49-F238E27FC236}">
                  <a16:creationId xmlns:a16="http://schemas.microsoft.com/office/drawing/2014/main" id="{DF65EFFF-8C1D-4AA7-BEF1-84F2C08C1DAF}"/>
                </a:ext>
              </a:extLst>
            </p:cNvPr>
            <p:cNvSpPr txBox="1"/>
            <p:nvPr/>
          </p:nvSpPr>
          <p:spPr>
            <a:xfrm>
              <a:off x="542554" y="4226589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AF3AAA47-7D59-492C-81FC-CC6748F384CF}"/>
                </a:ext>
              </a:extLst>
            </p:cNvPr>
            <p:cNvSpPr txBox="1"/>
            <p:nvPr/>
          </p:nvSpPr>
          <p:spPr>
            <a:xfrm>
              <a:off x="553566" y="3923971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41" name="Rectángulo: esquinas redondeadas 140">
              <a:extLst>
                <a:ext uri="{FF2B5EF4-FFF2-40B4-BE49-F238E27FC236}">
                  <a16:creationId xmlns:a16="http://schemas.microsoft.com/office/drawing/2014/main" id="{3B8F122F-372C-47B7-9F36-A0CDE1A6E796}"/>
                </a:ext>
              </a:extLst>
            </p:cNvPr>
            <p:cNvSpPr/>
            <p:nvPr/>
          </p:nvSpPr>
          <p:spPr>
            <a:xfrm>
              <a:off x="576201" y="3934297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43" name="CuadroTexto 142">
              <a:extLst>
                <a:ext uri="{FF2B5EF4-FFF2-40B4-BE49-F238E27FC236}">
                  <a16:creationId xmlns:a16="http://schemas.microsoft.com/office/drawing/2014/main" id="{D361E390-97DA-4D27-A3D3-C33530632F5C}"/>
                </a:ext>
              </a:extLst>
            </p:cNvPr>
            <p:cNvSpPr txBox="1"/>
            <p:nvPr/>
          </p:nvSpPr>
          <p:spPr>
            <a:xfrm>
              <a:off x="537261" y="4067097"/>
              <a:ext cx="257237" cy="187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O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34204CE5-C9F7-40C2-B06B-F1C3B471ABFD}"/>
                </a:ext>
              </a:extLst>
            </p:cNvPr>
            <p:cNvSpPr txBox="1"/>
            <p:nvPr/>
          </p:nvSpPr>
          <p:spPr>
            <a:xfrm>
              <a:off x="570524" y="3919790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I</a:t>
              </a:r>
              <a:endParaRPr lang="es-ES" sz="1000" dirty="0"/>
            </a:p>
          </p:txBody>
        </p:sp>
      </p:grp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5CAD4B16-50DD-451A-9112-615D9C988A00}"/>
              </a:ext>
            </a:extLst>
          </p:cNvPr>
          <p:cNvGrpSpPr/>
          <p:nvPr/>
        </p:nvGrpSpPr>
        <p:grpSpPr>
          <a:xfrm rot="5400000">
            <a:off x="4298953" y="5368961"/>
            <a:ext cx="432020" cy="1123964"/>
            <a:chOff x="551402" y="3560400"/>
            <a:chExt cx="379668" cy="835040"/>
          </a:xfrm>
        </p:grpSpPr>
        <p:sp>
          <p:nvSpPr>
            <p:cNvPr id="149" name="Rectángulo: esquinas redondeadas 148">
              <a:extLst>
                <a:ext uri="{FF2B5EF4-FFF2-40B4-BE49-F238E27FC236}">
                  <a16:creationId xmlns:a16="http://schemas.microsoft.com/office/drawing/2014/main" id="{A3B2FD60-218A-46D3-8F65-2A4F90800BD3}"/>
                </a:ext>
              </a:extLst>
            </p:cNvPr>
            <p:cNvSpPr/>
            <p:nvPr/>
          </p:nvSpPr>
          <p:spPr>
            <a:xfrm>
              <a:off x="576202" y="3577002"/>
              <a:ext cx="354868" cy="811644"/>
            </a:xfrm>
            <a:prstGeom prst="roundRect">
              <a:avLst>
                <a:gd name="adj" fmla="val 2098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50" name="Rectángulo: esquinas redondeadas 149">
              <a:extLst>
                <a:ext uri="{FF2B5EF4-FFF2-40B4-BE49-F238E27FC236}">
                  <a16:creationId xmlns:a16="http://schemas.microsoft.com/office/drawing/2014/main" id="{A755128C-6B83-423E-8B90-7662E49A92FA}"/>
                </a:ext>
              </a:extLst>
            </p:cNvPr>
            <p:cNvSpPr/>
            <p:nvPr/>
          </p:nvSpPr>
          <p:spPr>
            <a:xfrm>
              <a:off x="576201" y="4235531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58" name="CuadroTexto 157">
              <a:extLst>
                <a:ext uri="{FF2B5EF4-FFF2-40B4-BE49-F238E27FC236}">
                  <a16:creationId xmlns:a16="http://schemas.microsoft.com/office/drawing/2014/main" id="{3A5E67B3-9187-4B03-A3F2-E2BFC9CD6FC2}"/>
                </a:ext>
              </a:extLst>
            </p:cNvPr>
            <p:cNvSpPr txBox="1"/>
            <p:nvPr/>
          </p:nvSpPr>
          <p:spPr>
            <a:xfrm>
              <a:off x="553566" y="3923971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59" name="Rectángulo: esquinas redondeadas 158">
              <a:extLst>
                <a:ext uri="{FF2B5EF4-FFF2-40B4-BE49-F238E27FC236}">
                  <a16:creationId xmlns:a16="http://schemas.microsoft.com/office/drawing/2014/main" id="{D7161554-DD01-4136-994A-39E95285F370}"/>
                </a:ext>
              </a:extLst>
            </p:cNvPr>
            <p:cNvSpPr/>
            <p:nvPr/>
          </p:nvSpPr>
          <p:spPr>
            <a:xfrm>
              <a:off x="576201" y="3806574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60" name="CuadroTexto 159">
              <a:extLst>
                <a:ext uri="{FF2B5EF4-FFF2-40B4-BE49-F238E27FC236}">
                  <a16:creationId xmlns:a16="http://schemas.microsoft.com/office/drawing/2014/main" id="{8F132832-C3FA-46C9-AB06-5C603C952777}"/>
                </a:ext>
              </a:extLst>
            </p:cNvPr>
            <p:cNvSpPr txBox="1"/>
            <p:nvPr/>
          </p:nvSpPr>
          <p:spPr>
            <a:xfrm rot="16200000">
              <a:off x="575862" y="3970061"/>
              <a:ext cx="217465" cy="221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2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61" name="CuadroTexto 160">
              <a:extLst>
                <a:ext uri="{FF2B5EF4-FFF2-40B4-BE49-F238E27FC236}">
                  <a16:creationId xmlns:a16="http://schemas.microsoft.com/office/drawing/2014/main" id="{0C7CD9B7-51C7-4CD6-B83C-63C486074981}"/>
                </a:ext>
              </a:extLst>
            </p:cNvPr>
            <p:cNvSpPr txBox="1"/>
            <p:nvPr/>
          </p:nvSpPr>
          <p:spPr>
            <a:xfrm rot="16200000">
              <a:off x="575862" y="3766799"/>
              <a:ext cx="217465" cy="21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3</a:t>
              </a:r>
              <a:endParaRPr lang="es-ES" sz="1000" dirty="0"/>
            </a:p>
          </p:txBody>
        </p:sp>
        <p:sp>
          <p:nvSpPr>
            <p:cNvPr id="163" name="CuadroTexto 162">
              <a:extLst>
                <a:ext uri="{FF2B5EF4-FFF2-40B4-BE49-F238E27FC236}">
                  <a16:creationId xmlns:a16="http://schemas.microsoft.com/office/drawing/2014/main" id="{79AE6413-3DAE-42B2-80FA-B95ADFCF3D9A}"/>
                </a:ext>
              </a:extLst>
            </p:cNvPr>
            <p:cNvSpPr txBox="1"/>
            <p:nvPr/>
          </p:nvSpPr>
          <p:spPr>
            <a:xfrm rot="16200000">
              <a:off x="575862" y="4178516"/>
              <a:ext cx="217465" cy="21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1</a:t>
              </a:r>
              <a:endParaRPr lang="es-ES" sz="1000" dirty="0"/>
            </a:p>
          </p:txBody>
        </p:sp>
        <p:sp>
          <p:nvSpPr>
            <p:cNvPr id="164" name="CuadroTexto 163">
              <a:extLst>
                <a:ext uri="{FF2B5EF4-FFF2-40B4-BE49-F238E27FC236}">
                  <a16:creationId xmlns:a16="http://schemas.microsoft.com/office/drawing/2014/main" id="{7BA310CD-C8B0-4285-9182-7BDA14D0E2CD}"/>
                </a:ext>
              </a:extLst>
            </p:cNvPr>
            <p:cNvSpPr txBox="1"/>
            <p:nvPr/>
          </p:nvSpPr>
          <p:spPr>
            <a:xfrm rot="16200000">
              <a:off x="553458" y="3558344"/>
              <a:ext cx="217465" cy="221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4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5" name="Rectángulo: esquinas redondeadas 164">
            <a:extLst>
              <a:ext uri="{FF2B5EF4-FFF2-40B4-BE49-F238E27FC236}">
                <a16:creationId xmlns:a16="http://schemas.microsoft.com/office/drawing/2014/main" id="{F7A51EAE-4B2D-4E6B-9CAB-26A88ED08CEB}"/>
              </a:ext>
            </a:extLst>
          </p:cNvPr>
          <p:cNvSpPr/>
          <p:nvPr/>
        </p:nvSpPr>
        <p:spPr>
          <a:xfrm>
            <a:off x="3941442" y="6023805"/>
            <a:ext cx="1113157" cy="65639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grpSp>
        <p:nvGrpSpPr>
          <p:cNvPr id="190" name="Grupo 189">
            <a:extLst>
              <a:ext uri="{FF2B5EF4-FFF2-40B4-BE49-F238E27FC236}">
                <a16:creationId xmlns:a16="http://schemas.microsoft.com/office/drawing/2014/main" id="{95A2F122-C32B-4536-B943-F8F377104533}"/>
              </a:ext>
            </a:extLst>
          </p:cNvPr>
          <p:cNvGrpSpPr/>
          <p:nvPr/>
        </p:nvGrpSpPr>
        <p:grpSpPr>
          <a:xfrm rot="5400000">
            <a:off x="4302858" y="142353"/>
            <a:ext cx="507596" cy="945822"/>
            <a:chOff x="553566" y="3731959"/>
            <a:chExt cx="446085" cy="687072"/>
          </a:xfrm>
        </p:grpSpPr>
        <p:sp>
          <p:nvSpPr>
            <p:cNvPr id="191" name="Rectángulo: esquinas redondeadas 190">
              <a:extLst>
                <a:ext uri="{FF2B5EF4-FFF2-40B4-BE49-F238E27FC236}">
                  <a16:creationId xmlns:a16="http://schemas.microsoft.com/office/drawing/2014/main" id="{A8572D6C-EB6D-4FE8-957F-7210C64B0AD7}"/>
                </a:ext>
              </a:extLst>
            </p:cNvPr>
            <p:cNvSpPr/>
            <p:nvPr/>
          </p:nvSpPr>
          <p:spPr>
            <a:xfrm>
              <a:off x="576203" y="3766295"/>
              <a:ext cx="354868" cy="622352"/>
            </a:xfrm>
            <a:prstGeom prst="roundRect">
              <a:avLst>
                <a:gd name="adj" fmla="val 20984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2" name="Rectángulo: esquinas redondeadas 191">
              <a:extLst>
                <a:ext uri="{FF2B5EF4-FFF2-40B4-BE49-F238E27FC236}">
                  <a16:creationId xmlns:a16="http://schemas.microsoft.com/office/drawing/2014/main" id="{D5C489C4-CD0F-4CAF-8AF0-152BD9FED033}"/>
                </a:ext>
              </a:extLst>
            </p:cNvPr>
            <p:cNvSpPr/>
            <p:nvPr/>
          </p:nvSpPr>
          <p:spPr>
            <a:xfrm>
              <a:off x="576201" y="4235531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3" name="CuadroTexto 192">
              <a:extLst>
                <a:ext uri="{FF2B5EF4-FFF2-40B4-BE49-F238E27FC236}">
                  <a16:creationId xmlns:a16="http://schemas.microsoft.com/office/drawing/2014/main" id="{998CA39C-F828-444B-947A-0C530BBE2D5D}"/>
                </a:ext>
              </a:extLst>
            </p:cNvPr>
            <p:cNvSpPr txBox="1"/>
            <p:nvPr/>
          </p:nvSpPr>
          <p:spPr>
            <a:xfrm>
              <a:off x="553566" y="3923971"/>
              <a:ext cx="257237" cy="1911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G</a:t>
              </a:r>
              <a:endParaRPr lang="es-ES" sz="1000" dirty="0"/>
            </a:p>
          </p:txBody>
        </p:sp>
        <p:sp>
          <p:nvSpPr>
            <p:cNvPr id="195" name="Rectángulo: esquinas redondeadas 194">
              <a:extLst>
                <a:ext uri="{FF2B5EF4-FFF2-40B4-BE49-F238E27FC236}">
                  <a16:creationId xmlns:a16="http://schemas.microsoft.com/office/drawing/2014/main" id="{ACA5E1C8-5D67-4365-AA28-A3235DBB7642}"/>
                </a:ext>
              </a:extLst>
            </p:cNvPr>
            <p:cNvSpPr/>
            <p:nvPr/>
          </p:nvSpPr>
          <p:spPr>
            <a:xfrm>
              <a:off x="577088" y="3935115"/>
              <a:ext cx="354868" cy="15554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196" name="CuadroTexto 195">
              <a:extLst>
                <a:ext uri="{FF2B5EF4-FFF2-40B4-BE49-F238E27FC236}">
                  <a16:creationId xmlns:a16="http://schemas.microsoft.com/office/drawing/2014/main" id="{17D0F875-92E1-4BCC-8E55-EEDDD5806176}"/>
                </a:ext>
              </a:extLst>
            </p:cNvPr>
            <p:cNvSpPr txBox="1"/>
            <p:nvPr/>
          </p:nvSpPr>
          <p:spPr>
            <a:xfrm rot="16200000">
              <a:off x="739791" y="4047796"/>
              <a:ext cx="217465" cy="221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solidFill>
                    <a:schemeClr val="bg1"/>
                  </a:solidFill>
                  <a:latin typeface="Audiowide" panose="02000503000000020004" pitchFamily="2" charset="0"/>
                </a:rPr>
                <a:t>P</a:t>
              </a:r>
              <a:endParaRPr lang="es-ES" sz="1000" dirty="0">
                <a:solidFill>
                  <a:schemeClr val="bg1"/>
                </a:solidFill>
              </a:endParaRPr>
            </a:p>
          </p:txBody>
        </p:sp>
        <p:sp>
          <p:nvSpPr>
            <p:cNvPr id="197" name="CuadroTexto 196">
              <a:extLst>
                <a:ext uri="{FF2B5EF4-FFF2-40B4-BE49-F238E27FC236}">
                  <a16:creationId xmlns:a16="http://schemas.microsoft.com/office/drawing/2014/main" id="{44AB5056-CC4D-4409-8260-979A866C126C}"/>
                </a:ext>
              </a:extLst>
            </p:cNvPr>
            <p:cNvSpPr txBox="1"/>
            <p:nvPr/>
          </p:nvSpPr>
          <p:spPr>
            <a:xfrm rot="16200000">
              <a:off x="728630" y="3859156"/>
              <a:ext cx="217465" cy="3245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b="1" dirty="0">
                  <a:latin typeface="Audiowide" panose="02000503000000020004" pitchFamily="2" charset="0"/>
                </a:rPr>
                <a:t>+</a:t>
              </a:r>
              <a:endParaRPr lang="es-ES" sz="1100" b="1" dirty="0"/>
            </a:p>
          </p:txBody>
        </p:sp>
        <p:sp>
          <p:nvSpPr>
            <p:cNvPr id="216" name="CuadroTexto 215">
              <a:extLst>
                <a:ext uri="{FF2B5EF4-FFF2-40B4-BE49-F238E27FC236}">
                  <a16:creationId xmlns:a16="http://schemas.microsoft.com/office/drawing/2014/main" id="{F51DE6A4-1472-41B4-8617-F4A37E715305}"/>
                </a:ext>
              </a:extLst>
            </p:cNvPr>
            <p:cNvSpPr txBox="1"/>
            <p:nvPr/>
          </p:nvSpPr>
          <p:spPr>
            <a:xfrm rot="16200000">
              <a:off x="728630" y="4202107"/>
              <a:ext cx="217465" cy="216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000" dirty="0">
                  <a:latin typeface="Audiowide" panose="02000503000000020004" pitchFamily="2" charset="0"/>
                </a:rPr>
                <a:t>P</a:t>
              </a:r>
              <a:endParaRPr lang="es-ES" sz="1000" dirty="0"/>
            </a:p>
          </p:txBody>
        </p:sp>
        <p:sp>
          <p:nvSpPr>
            <p:cNvPr id="217" name="CuadroTexto 216">
              <a:extLst>
                <a:ext uri="{FF2B5EF4-FFF2-40B4-BE49-F238E27FC236}">
                  <a16:creationId xmlns:a16="http://schemas.microsoft.com/office/drawing/2014/main" id="{2B942C0B-9950-4434-A109-C1F4B6D4A4EC}"/>
                </a:ext>
              </a:extLst>
            </p:cNvPr>
            <p:cNvSpPr txBox="1"/>
            <p:nvPr/>
          </p:nvSpPr>
          <p:spPr>
            <a:xfrm rot="16200000">
              <a:off x="727957" y="3691927"/>
              <a:ext cx="217465" cy="2975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600" dirty="0">
                  <a:solidFill>
                    <a:schemeClr val="bg1"/>
                  </a:solidFill>
                  <a:latin typeface="Audiowide" panose="02000503000000020004" pitchFamily="2" charset="0"/>
                </a:rPr>
                <a:t>-</a:t>
              </a:r>
              <a:endParaRPr lang="es-E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Elipse 15">
            <a:extLst>
              <a:ext uri="{FF2B5EF4-FFF2-40B4-BE49-F238E27FC236}">
                <a16:creationId xmlns:a16="http://schemas.microsoft.com/office/drawing/2014/main" id="{8E014890-8202-4293-8746-9ADA6FC975B4}"/>
              </a:ext>
            </a:extLst>
          </p:cNvPr>
          <p:cNvSpPr/>
          <p:nvPr/>
        </p:nvSpPr>
        <p:spPr>
          <a:xfrm>
            <a:off x="3103757" y="3567492"/>
            <a:ext cx="306733" cy="2925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9" name="Elipse 218">
            <a:extLst>
              <a:ext uri="{FF2B5EF4-FFF2-40B4-BE49-F238E27FC236}">
                <a16:creationId xmlns:a16="http://schemas.microsoft.com/office/drawing/2014/main" id="{E013B376-5CFD-49D5-91F6-7A9D876EC303}"/>
              </a:ext>
            </a:extLst>
          </p:cNvPr>
          <p:cNvSpPr/>
          <p:nvPr/>
        </p:nvSpPr>
        <p:spPr>
          <a:xfrm>
            <a:off x="3662818" y="3566064"/>
            <a:ext cx="306733" cy="2925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0" name="Elipse 219">
            <a:extLst>
              <a:ext uri="{FF2B5EF4-FFF2-40B4-BE49-F238E27FC236}">
                <a16:creationId xmlns:a16="http://schemas.microsoft.com/office/drawing/2014/main" id="{062D38F3-51EE-4FF6-BB2B-584EF9BEE0FB}"/>
              </a:ext>
            </a:extLst>
          </p:cNvPr>
          <p:cNvSpPr/>
          <p:nvPr/>
        </p:nvSpPr>
        <p:spPr>
          <a:xfrm>
            <a:off x="3398503" y="3096010"/>
            <a:ext cx="284646" cy="2925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147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adroTexto 47">
            <a:extLst>
              <a:ext uri="{FF2B5EF4-FFF2-40B4-BE49-F238E27FC236}">
                <a16:creationId xmlns:a16="http://schemas.microsoft.com/office/drawing/2014/main" id="{8734D9FA-E28C-4B6C-AA15-EB199F143338}"/>
              </a:ext>
            </a:extLst>
          </p:cNvPr>
          <p:cNvSpPr txBox="1"/>
          <p:nvPr/>
        </p:nvSpPr>
        <p:spPr>
          <a:xfrm>
            <a:off x="820323" y="6298031"/>
            <a:ext cx="1441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i="1" dirty="0" err="1">
                <a:latin typeface="Audiowide" panose="02000503000000020004" pitchFamily="2" charset="0"/>
              </a:rPr>
              <a:t>by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 err="1">
                <a:latin typeface="Audiowide" panose="02000503000000020004" pitchFamily="2" charset="0"/>
              </a:rPr>
              <a:t>J.G.Aguado</a:t>
            </a:r>
            <a:endParaRPr lang="es-ES" sz="1100" i="1" dirty="0">
              <a:latin typeface="Audiowide" panose="02000503000000020004" pitchFamily="2" charset="0"/>
            </a:endParaRPr>
          </a:p>
          <a:p>
            <a:r>
              <a:rPr lang="es-ES" sz="1100" i="1" dirty="0">
                <a:latin typeface="Audiowide" panose="02000503000000020004" pitchFamily="2" charset="0"/>
              </a:rPr>
              <a:t>12/2020</a:t>
            </a:r>
            <a:br>
              <a:rPr lang="es-ES" sz="1100" i="1" dirty="0">
                <a:latin typeface="Audiowide" panose="02000503000000020004" pitchFamily="2" charset="0"/>
              </a:rPr>
            </a:br>
            <a:endParaRPr lang="es-ES" sz="1100" i="1" dirty="0">
              <a:latin typeface="Audiowide" panose="02000503000000020004" pitchFamily="2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190136B-3F30-40D3-A685-5F9B75C7C2BB}"/>
              </a:ext>
            </a:extLst>
          </p:cNvPr>
          <p:cNvGrpSpPr/>
          <p:nvPr/>
        </p:nvGrpSpPr>
        <p:grpSpPr>
          <a:xfrm rot="5400000">
            <a:off x="5329141" y="2900840"/>
            <a:ext cx="2515333" cy="943900"/>
            <a:chOff x="5639521" y="2328658"/>
            <a:chExt cx="2515333" cy="94390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5D7FA04C-DFEF-4618-8C6A-317F9D0E6025}"/>
                </a:ext>
              </a:extLst>
            </p:cNvPr>
            <p:cNvSpPr txBox="1"/>
            <p:nvPr/>
          </p:nvSpPr>
          <p:spPr>
            <a:xfrm>
              <a:off x="5639521" y="2369769"/>
              <a:ext cx="1635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2400" dirty="0">
                  <a:latin typeface="Audiowide" panose="02000503000000020004" pitchFamily="2" charset="0"/>
                </a:rPr>
                <a:t>Smart Garden</a:t>
              </a:r>
            </a:p>
          </p:txBody>
        </p:sp>
        <p:pic>
          <p:nvPicPr>
            <p:cNvPr id="3102" name="Picture 30" descr="Free Icon | Watering can with water drops">
              <a:extLst>
                <a:ext uri="{FF2B5EF4-FFF2-40B4-BE49-F238E27FC236}">
                  <a16:creationId xmlns:a16="http://schemas.microsoft.com/office/drawing/2014/main" id="{9491B846-4A94-4783-9BB1-FCF00B3C4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964" y="2328658"/>
              <a:ext cx="748890" cy="748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Internet and WiFi - Bibliothèques de Martigues">
              <a:extLst>
                <a:ext uri="{FF2B5EF4-FFF2-40B4-BE49-F238E27FC236}">
                  <a16:creationId xmlns:a16="http://schemas.microsoft.com/office/drawing/2014/main" id="{A361A618-93F3-45C0-86B1-95B9657947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04738">
              <a:off x="7187841" y="2787818"/>
              <a:ext cx="559066" cy="484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5EFD4200-E3B8-4891-A6A5-E962DD5D7D1D}"/>
              </a:ext>
            </a:extLst>
          </p:cNvPr>
          <p:cNvGrpSpPr/>
          <p:nvPr/>
        </p:nvGrpSpPr>
        <p:grpSpPr>
          <a:xfrm rot="5400000">
            <a:off x="1098280" y="575329"/>
            <a:ext cx="261610" cy="663456"/>
            <a:chOff x="6778219" y="1366503"/>
            <a:chExt cx="261610" cy="663456"/>
          </a:xfrm>
        </p:grpSpPr>
        <p:sp>
          <p:nvSpPr>
            <p:cNvPr id="181" name="CuadroTexto 180">
              <a:extLst>
                <a:ext uri="{FF2B5EF4-FFF2-40B4-BE49-F238E27FC236}">
                  <a16:creationId xmlns:a16="http://schemas.microsoft.com/office/drawing/2014/main" id="{8DF023B4-68F4-473F-9DE5-0EC31BB54E05}"/>
                </a:ext>
              </a:extLst>
            </p:cNvPr>
            <p:cNvSpPr txBox="1"/>
            <p:nvPr/>
          </p:nvSpPr>
          <p:spPr>
            <a:xfrm rot="16200000">
              <a:off x="6577296" y="1567426"/>
              <a:ext cx="6634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100" dirty="0">
                  <a:latin typeface="Audiowide" panose="02000503000000020004" pitchFamily="2" charset="0"/>
                </a:rPr>
                <a:t>Flash</a:t>
              </a:r>
              <a:endParaRPr lang="es-ES" sz="1100" dirty="0"/>
            </a:p>
          </p:txBody>
        </p:sp>
        <p:sp>
          <p:nvSpPr>
            <p:cNvPr id="182" name="Rectángulo: esquinas redondeadas 181">
              <a:extLst>
                <a:ext uri="{FF2B5EF4-FFF2-40B4-BE49-F238E27FC236}">
                  <a16:creationId xmlns:a16="http://schemas.microsoft.com/office/drawing/2014/main" id="{470294C4-310B-4B90-BB2D-430B30D1ADDC}"/>
                </a:ext>
              </a:extLst>
            </p:cNvPr>
            <p:cNvSpPr/>
            <p:nvPr/>
          </p:nvSpPr>
          <p:spPr>
            <a:xfrm rot="16200000">
              <a:off x="6598914" y="1614745"/>
              <a:ext cx="615229" cy="158123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EEFD60F-D662-438B-83E4-1C99E01523F0}"/>
              </a:ext>
            </a:extLst>
          </p:cNvPr>
          <p:cNvCxnSpPr>
            <a:cxnSpLocks/>
          </p:cNvCxnSpPr>
          <p:nvPr/>
        </p:nvCxnSpPr>
        <p:spPr>
          <a:xfrm rot="5400000" flipV="1">
            <a:off x="1684052" y="757035"/>
            <a:ext cx="0" cy="266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E1DFEF82-50F6-4A65-A3D8-338EF9C34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57" y="5740736"/>
            <a:ext cx="1260471" cy="6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39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12682</TotalTime>
  <Words>202</Words>
  <Application>Microsoft Office PowerPoint</Application>
  <PresentationFormat>Personalizado</PresentationFormat>
  <Paragraphs>154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Audiowide</vt:lpstr>
      <vt:lpstr>Calibri</vt:lpstr>
      <vt:lpstr>Calibri Light</vt:lpstr>
      <vt:lpstr>Tema de Office</vt:lpstr>
      <vt:lpstr>Hoja de cálculo de Microsoft Excel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Jon Garcia Aguado</dc:creator>
  <cp:lastModifiedBy>Jon Garcia Aguado</cp:lastModifiedBy>
  <cp:revision>45</cp:revision>
  <dcterms:created xsi:type="dcterms:W3CDTF">2020-10-03T08:25:02Z</dcterms:created>
  <dcterms:modified xsi:type="dcterms:W3CDTF">2020-12-13T22:48:36Z</dcterms:modified>
</cp:coreProperties>
</file>