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11/12/2021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68955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F49716A-2FE4-4BE6-AB2F-0E88D699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236" y="-19569"/>
            <a:ext cx="7248084" cy="7228117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 rot="5400000">
            <a:off x="1331858" y="6362437"/>
            <a:ext cx="76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Power</a:t>
            </a:r>
            <a:endParaRPr lang="es-ES" sz="12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397783" y="5259758"/>
            <a:ext cx="904346" cy="644796"/>
            <a:chOff x="9142803" y="2978458"/>
            <a:chExt cx="1279879" cy="716972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22164" y="3157266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95815" y="3173601"/>
              <a:ext cx="716972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313737" y="3119620"/>
              <a:ext cx="641679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127859"/>
              <a:ext cx="641681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6576682" y="4869643"/>
            <a:ext cx="622630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 rot="5400000">
            <a:off x="5830337" y="705244"/>
            <a:ext cx="96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Audiowide" panose="02000503000000020004" pitchFamily="2" charset="0"/>
              </a:rPr>
              <a:t>Reset</a:t>
            </a:r>
            <a:endParaRPr lang="es-ES" sz="1400" b="1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576683" y="4869551"/>
            <a:ext cx="622630" cy="1164771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0607DB0-5A1F-4CEB-987E-F2B9EFC9F45C}"/>
              </a:ext>
            </a:extLst>
          </p:cNvPr>
          <p:cNvGrpSpPr/>
          <p:nvPr/>
        </p:nvGrpSpPr>
        <p:grpSpPr>
          <a:xfrm>
            <a:off x="2373451" y="4364741"/>
            <a:ext cx="1034461" cy="269464"/>
            <a:chOff x="4679245" y="3298257"/>
            <a:chExt cx="864592" cy="230832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CADCB9FF-8C79-4376-AECF-AA78916AF7EC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FBD919F5-54C2-468C-966F-22023A589B85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DE1BAFC-7689-4490-91C6-C580E60D16D0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25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254437" y="705464"/>
            <a:ext cx="430887" cy="1178503"/>
            <a:chOff x="6778229" y="1357838"/>
            <a:chExt cx="430887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661945" y="1474122"/>
              <a:ext cx="66345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err="1">
                  <a:latin typeface="Audiowide" panose="02000503000000020004" pitchFamily="2" charset="0"/>
                </a:rPr>
                <a:t>Power</a:t>
              </a:r>
              <a:r>
                <a:rPr lang="es-ES" sz="1100" dirty="0">
                  <a:latin typeface="Audiowide" panose="02000503000000020004" pitchFamily="2" charset="0"/>
                </a:rPr>
                <a:t> input 5-24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2B5D488D-009F-46BA-B28E-D02B0AD7C9F6}"/>
              </a:ext>
            </a:extLst>
          </p:cNvPr>
          <p:cNvGrpSpPr/>
          <p:nvPr/>
        </p:nvGrpSpPr>
        <p:grpSpPr>
          <a:xfrm>
            <a:off x="2381556" y="2552079"/>
            <a:ext cx="1034461" cy="269464"/>
            <a:chOff x="4679245" y="3298257"/>
            <a:chExt cx="864592" cy="230832"/>
          </a:xfrm>
        </p:grpSpPr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9AB9CBFB-42DE-4950-9A29-B16A5774FBA1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67" name="Rectángulo: esquinas redondeadas 166">
              <a:extLst>
                <a:ext uri="{FF2B5EF4-FFF2-40B4-BE49-F238E27FC236}">
                  <a16:creationId xmlns:a16="http://schemas.microsoft.com/office/drawing/2014/main" id="{1E8D6892-E2DC-408C-BA74-CE6A64485ADD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B3AE0CE1-E5B0-4A2F-8CB4-9EAF9C3AFC54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21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564E7B75-9029-4EEE-922C-A24A372A458C}"/>
              </a:ext>
            </a:extLst>
          </p:cNvPr>
          <p:cNvGrpSpPr/>
          <p:nvPr/>
        </p:nvGrpSpPr>
        <p:grpSpPr>
          <a:xfrm>
            <a:off x="3190221" y="2743042"/>
            <a:ext cx="1034461" cy="269464"/>
            <a:chOff x="4679245" y="3298257"/>
            <a:chExt cx="864592" cy="230832"/>
          </a:xfrm>
        </p:grpSpPr>
        <p:sp>
          <p:nvSpPr>
            <p:cNvPr id="170" name="Rectángulo: esquinas redondeadas 169">
              <a:extLst>
                <a:ext uri="{FF2B5EF4-FFF2-40B4-BE49-F238E27FC236}">
                  <a16:creationId xmlns:a16="http://schemas.microsoft.com/office/drawing/2014/main" id="{AB999F98-1DAB-45A0-8AAE-177EA841A90D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80" name="Rectángulo: esquinas redondeadas 179">
              <a:extLst>
                <a:ext uri="{FF2B5EF4-FFF2-40B4-BE49-F238E27FC236}">
                  <a16:creationId xmlns:a16="http://schemas.microsoft.com/office/drawing/2014/main" id="{FA8B1681-0310-48FB-96D0-C8F3E166B7E7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1D1663AB-BD05-4D58-BCF3-3F9CF5DB9AF0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22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979736D-CD9C-44BE-A5DD-997E947522C6}"/>
              </a:ext>
            </a:extLst>
          </p:cNvPr>
          <p:cNvGrpSpPr/>
          <p:nvPr/>
        </p:nvGrpSpPr>
        <p:grpSpPr>
          <a:xfrm>
            <a:off x="3905243" y="2552079"/>
            <a:ext cx="1034461" cy="269464"/>
            <a:chOff x="4679245" y="3298257"/>
            <a:chExt cx="864592" cy="230832"/>
          </a:xfrm>
        </p:grpSpPr>
        <p:sp>
          <p:nvSpPr>
            <p:cNvPr id="185" name="Rectángulo: esquinas redondeadas 184">
              <a:extLst>
                <a:ext uri="{FF2B5EF4-FFF2-40B4-BE49-F238E27FC236}">
                  <a16:creationId xmlns:a16="http://schemas.microsoft.com/office/drawing/2014/main" id="{987C1F8E-7A0B-45A3-8CFB-A680E3CF01E3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86" name="Rectángulo: esquinas redondeadas 185">
              <a:extLst>
                <a:ext uri="{FF2B5EF4-FFF2-40B4-BE49-F238E27FC236}">
                  <a16:creationId xmlns:a16="http://schemas.microsoft.com/office/drawing/2014/main" id="{EE8E71FA-B2AC-4236-83B6-6D7DD20E8AB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4AA15998-73B3-43B1-A83F-77568D084921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23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EFAE4A20-84E7-4A41-866B-510BD958B0DB}"/>
              </a:ext>
            </a:extLst>
          </p:cNvPr>
          <p:cNvGrpSpPr/>
          <p:nvPr/>
        </p:nvGrpSpPr>
        <p:grpSpPr>
          <a:xfrm>
            <a:off x="3163145" y="4150686"/>
            <a:ext cx="1034461" cy="269464"/>
            <a:chOff x="4679245" y="3306169"/>
            <a:chExt cx="864592" cy="230832"/>
          </a:xfrm>
        </p:grpSpPr>
        <p:sp>
          <p:nvSpPr>
            <p:cNvPr id="221" name="Rectángulo: esquinas redondeadas 220">
              <a:extLst>
                <a:ext uri="{FF2B5EF4-FFF2-40B4-BE49-F238E27FC236}">
                  <a16:creationId xmlns:a16="http://schemas.microsoft.com/office/drawing/2014/main" id="{8444D9AA-C2DA-4441-8796-6F67DD6E690B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222" name="Rectángulo: esquinas redondeadas 221">
              <a:extLst>
                <a:ext uri="{FF2B5EF4-FFF2-40B4-BE49-F238E27FC236}">
                  <a16:creationId xmlns:a16="http://schemas.microsoft.com/office/drawing/2014/main" id="{C16F760D-EF62-4ADB-91DD-450894F40772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5</a:t>
              </a:r>
            </a:p>
          </p:txBody>
        </p:sp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9BBB93D5-328A-4924-A647-59BA021AE080}"/>
                </a:ext>
              </a:extLst>
            </p:cNvPr>
            <p:cNvSpPr txBox="1"/>
            <p:nvPr/>
          </p:nvSpPr>
          <p:spPr>
            <a:xfrm>
              <a:off x="4679245" y="3306169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26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2F8A7890-63C6-43B1-B51C-9881B254B41D}"/>
              </a:ext>
            </a:extLst>
          </p:cNvPr>
          <p:cNvGrpSpPr/>
          <p:nvPr/>
        </p:nvGrpSpPr>
        <p:grpSpPr>
          <a:xfrm>
            <a:off x="3878167" y="4364741"/>
            <a:ext cx="1034461" cy="269464"/>
            <a:chOff x="4679245" y="3298257"/>
            <a:chExt cx="864592" cy="230832"/>
          </a:xfrm>
        </p:grpSpPr>
        <p:sp>
          <p:nvSpPr>
            <p:cNvPr id="225" name="Rectángulo: esquinas redondeadas 224">
              <a:extLst>
                <a:ext uri="{FF2B5EF4-FFF2-40B4-BE49-F238E27FC236}">
                  <a16:creationId xmlns:a16="http://schemas.microsoft.com/office/drawing/2014/main" id="{C0103972-4C25-461E-9BF6-2CBFAB986DBD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226" name="Rectángulo: esquinas redondeadas 225">
              <a:extLst>
                <a:ext uri="{FF2B5EF4-FFF2-40B4-BE49-F238E27FC236}">
                  <a16:creationId xmlns:a16="http://schemas.microsoft.com/office/drawing/2014/main" id="{D1F1617B-8147-454A-902A-F58C4CE2291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6</a:t>
              </a:r>
            </a:p>
          </p:txBody>
        </p:sp>
        <p:sp>
          <p:nvSpPr>
            <p:cNvPr id="227" name="CuadroTexto 226">
              <a:extLst>
                <a:ext uri="{FF2B5EF4-FFF2-40B4-BE49-F238E27FC236}">
                  <a16:creationId xmlns:a16="http://schemas.microsoft.com/office/drawing/2014/main" id="{EBEE0F1C-3FA1-4203-8226-6D42B3B0A4AF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27</a:t>
              </a:r>
            </a:p>
          </p:txBody>
        </p:sp>
      </p:grp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6507700" y="2108401"/>
            <a:ext cx="96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udiowide" panose="02000503000000020004" pitchFamily="2" charset="0"/>
              </a:rPr>
              <a:t>Flash</a:t>
            </a:r>
          </a:p>
        </p:txBody>
      </p: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 rot="5400000">
            <a:off x="1848509" y="3668368"/>
            <a:ext cx="830824" cy="254912"/>
            <a:chOff x="4684462" y="3325666"/>
            <a:chExt cx="568387" cy="163739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905128" y="3327983"/>
              <a:ext cx="347721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50" dirty="0">
                  <a:solidFill>
                    <a:schemeClr val="tx1"/>
                  </a:solidFill>
                  <a:latin typeface="Audiowide" panose="02000503000000020004" pitchFamily="2" charset="0"/>
                </a:rPr>
                <a:t>Link</a:t>
              </a:r>
              <a:endParaRPr lang="es-ES" sz="900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684462" y="3326307"/>
              <a:ext cx="294003" cy="163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dirty="0">
                  <a:solidFill>
                    <a:schemeClr val="bg1"/>
                  </a:solidFill>
                  <a:latin typeface="Audiowide" panose="02000503000000020004" pitchFamily="2" charset="0"/>
                </a:rPr>
                <a:t>RF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55F9BCC-BE7E-4440-A691-587144A37216}"/>
              </a:ext>
            </a:extLst>
          </p:cNvPr>
          <p:cNvGrpSpPr/>
          <p:nvPr/>
        </p:nvGrpSpPr>
        <p:grpSpPr>
          <a:xfrm>
            <a:off x="2497035" y="3123591"/>
            <a:ext cx="2175073" cy="954107"/>
            <a:chOff x="2469959" y="3048693"/>
            <a:chExt cx="2175073" cy="954107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2469959" y="3048693"/>
              <a:ext cx="15565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800" dirty="0">
                  <a:latin typeface="Audiowide" panose="02000503000000020004" pitchFamily="2" charset="0"/>
                </a:rPr>
                <a:t>Smart </a:t>
              </a:r>
              <a:r>
                <a:rPr lang="es-ES" sz="2800" dirty="0" err="1">
                  <a:latin typeface="Audiowide" panose="02000503000000020004" pitchFamily="2" charset="0"/>
                </a:rPr>
                <a:t>Lights</a:t>
              </a:r>
              <a:endParaRPr lang="es-ES" sz="2800" dirty="0">
                <a:latin typeface="Audiowide" panose="02000503000000020004" pitchFamily="2" charset="0"/>
              </a:endParaRPr>
            </a:p>
          </p:txBody>
        </p:sp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3895447" y="3477536"/>
              <a:ext cx="519987" cy="45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EFEF838-999D-4BBD-9A45-94A3A844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832" y="3149676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2B1185A-C646-4C5B-B8C8-3A6B5C8FCBB0}"/>
              </a:ext>
            </a:extLst>
          </p:cNvPr>
          <p:cNvGrpSpPr/>
          <p:nvPr/>
        </p:nvGrpSpPr>
        <p:grpSpPr>
          <a:xfrm>
            <a:off x="2483497" y="6828107"/>
            <a:ext cx="2589972" cy="461666"/>
            <a:chOff x="2469959" y="6828107"/>
            <a:chExt cx="2589972" cy="461666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2469959" y="6828107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3CAC1984-0EEF-4FE6-961C-ABD3FE58D9C5}"/>
                </a:ext>
              </a:extLst>
            </p:cNvPr>
            <p:cNvGrpSpPr/>
            <p:nvPr/>
          </p:nvGrpSpPr>
          <p:grpSpPr>
            <a:xfrm>
              <a:off x="3404829" y="6828107"/>
              <a:ext cx="720231" cy="461666"/>
              <a:chOff x="993938" y="5970636"/>
              <a:chExt cx="720231" cy="461666"/>
            </a:xfrm>
          </p:grpSpPr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56D249C0-C710-408D-9642-7399B057004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52334E00-9578-4FB5-A56D-007DD4816C9E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F125FF63-E0EE-4180-BF31-89B88D689452}"/>
                </a:ext>
              </a:extLst>
            </p:cNvPr>
            <p:cNvGrpSpPr/>
            <p:nvPr/>
          </p:nvGrpSpPr>
          <p:grpSpPr>
            <a:xfrm>
              <a:off x="4339700" y="6828107"/>
              <a:ext cx="720231" cy="461666"/>
              <a:chOff x="993938" y="5970636"/>
              <a:chExt cx="720231" cy="461666"/>
            </a:xfrm>
          </p:grpSpPr>
          <p:sp>
            <p:nvSpPr>
              <p:cNvPr id="234" name="CuadroTexto 233">
                <a:extLst>
                  <a:ext uri="{FF2B5EF4-FFF2-40B4-BE49-F238E27FC236}">
                    <a16:creationId xmlns:a16="http://schemas.microsoft.com/office/drawing/2014/main" id="{BE25EFFE-4C34-4DE4-BD57-98199DC603D6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438B4FA9-2C41-41D8-9890-7DD469A08136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8E30A6C-7508-478A-9D12-400143BE564A}"/>
              </a:ext>
            </a:extLst>
          </p:cNvPr>
          <p:cNvGrpSpPr/>
          <p:nvPr/>
        </p:nvGrpSpPr>
        <p:grpSpPr>
          <a:xfrm rot="10800000">
            <a:off x="2483497" y="-124326"/>
            <a:ext cx="2589972" cy="461666"/>
            <a:chOff x="2497035" y="69634"/>
            <a:chExt cx="2589972" cy="461666"/>
          </a:xfrm>
        </p:grpSpPr>
        <p:grpSp>
          <p:nvGrpSpPr>
            <p:cNvPr id="236" name="Grupo 235">
              <a:extLst>
                <a:ext uri="{FF2B5EF4-FFF2-40B4-BE49-F238E27FC236}">
                  <a16:creationId xmlns:a16="http://schemas.microsoft.com/office/drawing/2014/main" id="{E5DD1531-6D26-44E1-B617-85FC6E59101D}"/>
                </a:ext>
              </a:extLst>
            </p:cNvPr>
            <p:cNvGrpSpPr/>
            <p:nvPr/>
          </p:nvGrpSpPr>
          <p:grpSpPr>
            <a:xfrm>
              <a:off x="2497035" y="69634"/>
              <a:ext cx="720231" cy="461666"/>
              <a:chOff x="993938" y="5970636"/>
              <a:chExt cx="720231" cy="461666"/>
            </a:xfrm>
          </p:grpSpPr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2D82A67A-F5F9-44D5-89AD-CAD9BB35FF59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38" name="CuadroTexto 237">
                <a:extLst>
                  <a:ext uri="{FF2B5EF4-FFF2-40B4-BE49-F238E27FC236}">
                    <a16:creationId xmlns:a16="http://schemas.microsoft.com/office/drawing/2014/main" id="{119A0BC9-4309-4B60-835C-32C3E4A21E2A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39" name="Grupo 238">
              <a:extLst>
                <a:ext uri="{FF2B5EF4-FFF2-40B4-BE49-F238E27FC236}">
                  <a16:creationId xmlns:a16="http://schemas.microsoft.com/office/drawing/2014/main" id="{4C15D4D2-74CD-4D6D-8F96-B5A42F79E1E3}"/>
                </a:ext>
              </a:extLst>
            </p:cNvPr>
            <p:cNvGrpSpPr/>
            <p:nvPr/>
          </p:nvGrpSpPr>
          <p:grpSpPr>
            <a:xfrm>
              <a:off x="3431905" y="69634"/>
              <a:ext cx="720231" cy="461666"/>
              <a:chOff x="993938" y="5970636"/>
              <a:chExt cx="720231" cy="461666"/>
            </a:xfrm>
          </p:grpSpPr>
          <p:sp>
            <p:nvSpPr>
              <p:cNvPr id="240" name="CuadroTexto 239">
                <a:extLst>
                  <a:ext uri="{FF2B5EF4-FFF2-40B4-BE49-F238E27FC236}">
                    <a16:creationId xmlns:a16="http://schemas.microsoft.com/office/drawing/2014/main" id="{93B5B2BF-6234-44D1-88FC-499836DF5478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41" name="CuadroTexto 240">
                <a:extLst>
                  <a:ext uri="{FF2B5EF4-FFF2-40B4-BE49-F238E27FC236}">
                    <a16:creationId xmlns:a16="http://schemas.microsoft.com/office/drawing/2014/main" id="{AFB2C382-D8A5-4E1C-991D-55BD7AD739E0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42" name="Grupo 241">
              <a:extLst>
                <a:ext uri="{FF2B5EF4-FFF2-40B4-BE49-F238E27FC236}">
                  <a16:creationId xmlns:a16="http://schemas.microsoft.com/office/drawing/2014/main" id="{E85327C9-02A4-43D3-BFED-423EE8FBE8B4}"/>
                </a:ext>
              </a:extLst>
            </p:cNvPr>
            <p:cNvGrpSpPr/>
            <p:nvPr/>
          </p:nvGrpSpPr>
          <p:grpSpPr>
            <a:xfrm>
              <a:off x="4366776" y="69634"/>
              <a:ext cx="720231" cy="461666"/>
              <a:chOff x="993938" y="5970636"/>
              <a:chExt cx="720231" cy="461666"/>
            </a:xfrm>
          </p:grpSpPr>
          <p:sp>
            <p:nvSpPr>
              <p:cNvPr id="243" name="CuadroTexto 242">
                <a:extLst>
                  <a:ext uri="{FF2B5EF4-FFF2-40B4-BE49-F238E27FC236}">
                    <a16:creationId xmlns:a16="http://schemas.microsoft.com/office/drawing/2014/main" id="{DB59C3F5-3CF2-43AC-AAC1-0A23CC0EF65D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44" name="CuadroTexto 243">
                <a:extLst>
                  <a:ext uri="{FF2B5EF4-FFF2-40B4-BE49-F238E27FC236}">
                    <a16:creationId xmlns:a16="http://schemas.microsoft.com/office/drawing/2014/main" id="{EDA75DDD-E547-447B-8604-E452DBC6C598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BA7D3FC2-9EC1-49A4-8321-0CE0D6AA1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41" y="5308398"/>
            <a:ext cx="502985" cy="502985"/>
          </a:xfrm>
          <a:prstGeom prst="rect">
            <a:avLst/>
          </a:prstGeom>
        </p:spPr>
      </p:pic>
      <p:sp>
        <p:nvSpPr>
          <p:cNvPr id="245" name="CuadroTexto 244">
            <a:extLst>
              <a:ext uri="{FF2B5EF4-FFF2-40B4-BE49-F238E27FC236}">
                <a16:creationId xmlns:a16="http://schemas.microsoft.com/office/drawing/2014/main" id="{07591F5E-6143-4449-9D6A-1B021AE55B87}"/>
              </a:ext>
            </a:extLst>
          </p:cNvPr>
          <p:cNvSpPr txBox="1"/>
          <p:nvPr/>
        </p:nvSpPr>
        <p:spPr>
          <a:xfrm>
            <a:off x="5477163" y="4869551"/>
            <a:ext cx="1022351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Audiowide" panose="02000503000000020004" pitchFamily="2" charset="0"/>
              </a:rPr>
              <a:t>ID SENSOR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246" name="Rectángulo: esquinas redondeadas 245">
            <a:extLst>
              <a:ext uri="{FF2B5EF4-FFF2-40B4-BE49-F238E27FC236}">
                <a16:creationId xmlns:a16="http://schemas.microsoft.com/office/drawing/2014/main" id="{81416CF6-91BF-42CE-B729-8F08AAFA3258}"/>
              </a:ext>
            </a:extLst>
          </p:cNvPr>
          <p:cNvSpPr/>
          <p:nvPr/>
        </p:nvSpPr>
        <p:spPr>
          <a:xfrm>
            <a:off x="5477164" y="4858327"/>
            <a:ext cx="1022349" cy="1175995"/>
          </a:xfrm>
          <a:prstGeom prst="roundRect">
            <a:avLst>
              <a:gd name="adj" fmla="val 795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389EB023-FD6B-445D-B5FD-EF80F297D7AB}"/>
              </a:ext>
            </a:extLst>
          </p:cNvPr>
          <p:cNvSpPr txBox="1"/>
          <p:nvPr/>
        </p:nvSpPr>
        <p:spPr>
          <a:xfrm>
            <a:off x="5183766" y="6567628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12/2021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pic>
        <p:nvPicPr>
          <p:cNvPr id="248" name="Imagen 247">
            <a:extLst>
              <a:ext uri="{FF2B5EF4-FFF2-40B4-BE49-F238E27FC236}">
                <a16:creationId xmlns:a16="http://schemas.microsoft.com/office/drawing/2014/main" id="{E2F184C9-1806-46E0-BAE3-B4CEB6D3FD2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42" y="6095664"/>
            <a:ext cx="1260471" cy="633560"/>
          </a:xfrm>
          <a:prstGeom prst="rect">
            <a:avLst/>
          </a:prstGeom>
        </p:spPr>
      </p:pic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8A2E1AB-C706-400F-AB16-6CACC2DA233E}"/>
              </a:ext>
            </a:extLst>
          </p:cNvPr>
          <p:cNvSpPr txBox="1"/>
          <p:nvPr/>
        </p:nvSpPr>
        <p:spPr>
          <a:xfrm rot="10800000">
            <a:off x="1543123" y="-128503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-</a:t>
            </a:r>
            <a:endParaRPr lang="es-ES" sz="24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CA150D9E-19D3-4FEE-8C53-1425511CB5A0}"/>
              </a:ext>
            </a:extLst>
          </p:cNvPr>
          <p:cNvSpPr txBox="1"/>
          <p:nvPr/>
        </p:nvSpPr>
        <p:spPr>
          <a:xfrm rot="10800000">
            <a:off x="1131183" y="-128502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+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 rot="5400000">
            <a:off x="1353569" y="6383916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397783" y="5259758"/>
            <a:ext cx="904346" cy="644796"/>
            <a:chOff x="9142803" y="2978458"/>
            <a:chExt cx="1279879" cy="716972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22164" y="3157266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95815" y="3173601"/>
              <a:ext cx="716972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313737" y="3119620"/>
              <a:ext cx="641679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127859"/>
              <a:ext cx="641681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6576682" y="4869643"/>
            <a:ext cx="622630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 rot="5400000">
            <a:off x="5946396" y="685030"/>
            <a:ext cx="70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Reset</a:t>
            </a:r>
            <a:endParaRPr lang="es-ES" sz="1200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576683" y="4869551"/>
            <a:ext cx="622630" cy="1164771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0607DB0-5A1F-4CEB-987E-F2B9EFC9F45C}"/>
              </a:ext>
            </a:extLst>
          </p:cNvPr>
          <p:cNvGrpSpPr/>
          <p:nvPr/>
        </p:nvGrpSpPr>
        <p:grpSpPr>
          <a:xfrm>
            <a:off x="2521758" y="4355505"/>
            <a:ext cx="886154" cy="215444"/>
            <a:chOff x="4679245" y="3290345"/>
            <a:chExt cx="864592" cy="21544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CADCB9FF-8C79-4376-AECF-AA78916AF7EC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FBD919F5-54C2-468C-966F-22023A589B85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DE1BAFC-7689-4490-91C6-C580E60D16D0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25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254437" y="705464"/>
            <a:ext cx="430887" cy="1178503"/>
            <a:chOff x="6778229" y="1357838"/>
            <a:chExt cx="430887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661945" y="1474122"/>
              <a:ext cx="66345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err="1">
                  <a:latin typeface="Audiowide" panose="02000503000000020004" pitchFamily="2" charset="0"/>
                </a:rPr>
                <a:t>Power</a:t>
              </a:r>
              <a:r>
                <a:rPr lang="es-ES" sz="1100" dirty="0">
                  <a:latin typeface="Audiowide" panose="02000503000000020004" pitchFamily="2" charset="0"/>
                </a:rPr>
                <a:t> input 5-24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2B5D488D-009F-46BA-B28E-D02B0AD7C9F6}"/>
              </a:ext>
            </a:extLst>
          </p:cNvPr>
          <p:cNvGrpSpPr/>
          <p:nvPr/>
        </p:nvGrpSpPr>
        <p:grpSpPr>
          <a:xfrm>
            <a:off x="2529863" y="2542843"/>
            <a:ext cx="886154" cy="215444"/>
            <a:chOff x="4679245" y="3290345"/>
            <a:chExt cx="864592" cy="215444"/>
          </a:xfrm>
        </p:grpSpPr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9AB9CBFB-42DE-4950-9A29-B16A5774FBA1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67" name="Rectángulo: esquinas redondeadas 166">
              <a:extLst>
                <a:ext uri="{FF2B5EF4-FFF2-40B4-BE49-F238E27FC236}">
                  <a16:creationId xmlns:a16="http://schemas.microsoft.com/office/drawing/2014/main" id="{1E8D6892-E2DC-408C-BA74-CE6A64485ADD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B3AE0CE1-E5B0-4A2F-8CB4-9EAF9C3AFC54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21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564E7B75-9029-4EEE-922C-A24A372A458C}"/>
              </a:ext>
            </a:extLst>
          </p:cNvPr>
          <p:cNvGrpSpPr/>
          <p:nvPr/>
        </p:nvGrpSpPr>
        <p:grpSpPr>
          <a:xfrm>
            <a:off x="3338528" y="2733806"/>
            <a:ext cx="886154" cy="215444"/>
            <a:chOff x="4679245" y="3290345"/>
            <a:chExt cx="864592" cy="215444"/>
          </a:xfrm>
        </p:grpSpPr>
        <p:sp>
          <p:nvSpPr>
            <p:cNvPr id="170" name="Rectángulo: esquinas redondeadas 169">
              <a:extLst>
                <a:ext uri="{FF2B5EF4-FFF2-40B4-BE49-F238E27FC236}">
                  <a16:creationId xmlns:a16="http://schemas.microsoft.com/office/drawing/2014/main" id="{AB999F98-1DAB-45A0-8AAE-177EA841A90D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80" name="Rectángulo: esquinas redondeadas 179">
              <a:extLst>
                <a:ext uri="{FF2B5EF4-FFF2-40B4-BE49-F238E27FC236}">
                  <a16:creationId xmlns:a16="http://schemas.microsoft.com/office/drawing/2014/main" id="{FA8B1681-0310-48FB-96D0-C8F3E166B7E7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1D1663AB-BD05-4D58-BCF3-3F9CF5DB9AF0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22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979736D-CD9C-44BE-A5DD-997E947522C6}"/>
              </a:ext>
            </a:extLst>
          </p:cNvPr>
          <p:cNvGrpSpPr/>
          <p:nvPr/>
        </p:nvGrpSpPr>
        <p:grpSpPr>
          <a:xfrm>
            <a:off x="4053550" y="2542843"/>
            <a:ext cx="886154" cy="215444"/>
            <a:chOff x="4679245" y="3290345"/>
            <a:chExt cx="864592" cy="215444"/>
          </a:xfrm>
        </p:grpSpPr>
        <p:sp>
          <p:nvSpPr>
            <p:cNvPr id="185" name="Rectángulo: esquinas redondeadas 184">
              <a:extLst>
                <a:ext uri="{FF2B5EF4-FFF2-40B4-BE49-F238E27FC236}">
                  <a16:creationId xmlns:a16="http://schemas.microsoft.com/office/drawing/2014/main" id="{987C1F8E-7A0B-45A3-8CFB-A680E3CF01E3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86" name="Rectángulo: esquinas redondeadas 185">
              <a:extLst>
                <a:ext uri="{FF2B5EF4-FFF2-40B4-BE49-F238E27FC236}">
                  <a16:creationId xmlns:a16="http://schemas.microsoft.com/office/drawing/2014/main" id="{EE8E71FA-B2AC-4236-83B6-6D7DD20E8AB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4AA15998-73B3-43B1-A83F-77568D084921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23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EFAE4A20-84E7-4A41-866B-510BD958B0DB}"/>
              </a:ext>
            </a:extLst>
          </p:cNvPr>
          <p:cNvGrpSpPr/>
          <p:nvPr/>
        </p:nvGrpSpPr>
        <p:grpSpPr>
          <a:xfrm>
            <a:off x="3311452" y="4132214"/>
            <a:ext cx="886154" cy="215444"/>
            <a:chOff x="4679245" y="3290345"/>
            <a:chExt cx="864592" cy="215444"/>
          </a:xfrm>
        </p:grpSpPr>
        <p:sp>
          <p:nvSpPr>
            <p:cNvPr id="221" name="Rectángulo: esquinas redondeadas 220">
              <a:extLst>
                <a:ext uri="{FF2B5EF4-FFF2-40B4-BE49-F238E27FC236}">
                  <a16:creationId xmlns:a16="http://schemas.microsoft.com/office/drawing/2014/main" id="{8444D9AA-C2DA-4441-8796-6F67DD6E690B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22" name="Rectángulo: esquinas redondeadas 221">
              <a:extLst>
                <a:ext uri="{FF2B5EF4-FFF2-40B4-BE49-F238E27FC236}">
                  <a16:creationId xmlns:a16="http://schemas.microsoft.com/office/drawing/2014/main" id="{C16F760D-EF62-4ADB-91DD-450894F40772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5</a:t>
              </a:r>
            </a:p>
          </p:txBody>
        </p:sp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9BBB93D5-328A-4924-A647-59BA021AE080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26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2F8A7890-63C6-43B1-B51C-9881B254B41D}"/>
              </a:ext>
            </a:extLst>
          </p:cNvPr>
          <p:cNvGrpSpPr/>
          <p:nvPr/>
        </p:nvGrpSpPr>
        <p:grpSpPr>
          <a:xfrm>
            <a:off x="4026474" y="4355505"/>
            <a:ext cx="886154" cy="215444"/>
            <a:chOff x="4679245" y="3290345"/>
            <a:chExt cx="864592" cy="215444"/>
          </a:xfrm>
        </p:grpSpPr>
        <p:sp>
          <p:nvSpPr>
            <p:cNvPr id="225" name="Rectángulo: esquinas redondeadas 224">
              <a:extLst>
                <a:ext uri="{FF2B5EF4-FFF2-40B4-BE49-F238E27FC236}">
                  <a16:creationId xmlns:a16="http://schemas.microsoft.com/office/drawing/2014/main" id="{C0103972-4C25-461E-9BF6-2CBFAB986DBD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26" name="Rectángulo: esquinas redondeadas 225">
              <a:extLst>
                <a:ext uri="{FF2B5EF4-FFF2-40B4-BE49-F238E27FC236}">
                  <a16:creationId xmlns:a16="http://schemas.microsoft.com/office/drawing/2014/main" id="{D1F1617B-8147-454A-902A-F58C4CE2291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9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6</a:t>
              </a:r>
            </a:p>
          </p:txBody>
        </p:sp>
        <p:sp>
          <p:nvSpPr>
            <p:cNvPr id="227" name="CuadroTexto 226">
              <a:extLst>
                <a:ext uri="{FF2B5EF4-FFF2-40B4-BE49-F238E27FC236}">
                  <a16:creationId xmlns:a16="http://schemas.microsoft.com/office/drawing/2014/main" id="{EBEE0F1C-3FA1-4203-8226-6D42B3B0A4AF}"/>
                </a:ext>
              </a:extLst>
            </p:cNvPr>
            <p:cNvSpPr txBox="1"/>
            <p:nvPr/>
          </p:nvSpPr>
          <p:spPr>
            <a:xfrm>
              <a:off x="4679245" y="3290345"/>
              <a:ext cx="3825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27</a:t>
              </a:r>
            </a:p>
          </p:txBody>
        </p:sp>
      </p:grp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6634587" y="1996902"/>
            <a:ext cx="70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Flash</a:t>
            </a:r>
          </a:p>
        </p:txBody>
      </p: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 rot="5400000">
            <a:off x="1848509" y="3668368"/>
            <a:ext cx="830824" cy="254912"/>
            <a:chOff x="4684462" y="3325666"/>
            <a:chExt cx="568387" cy="163739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905128" y="3327983"/>
              <a:ext cx="347721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50" dirty="0">
                  <a:solidFill>
                    <a:schemeClr val="tx1"/>
                  </a:solidFill>
                  <a:latin typeface="Audiowide" panose="02000503000000020004" pitchFamily="2" charset="0"/>
                </a:rPr>
                <a:t>Link</a:t>
              </a:r>
              <a:endParaRPr lang="es-ES" sz="900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684462" y="3326307"/>
              <a:ext cx="294003" cy="163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dirty="0">
                  <a:solidFill>
                    <a:schemeClr val="bg1"/>
                  </a:solidFill>
                  <a:latin typeface="Audiowide" panose="02000503000000020004" pitchFamily="2" charset="0"/>
                </a:rPr>
                <a:t>RF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55F9BCC-BE7E-4440-A691-587144A37216}"/>
              </a:ext>
            </a:extLst>
          </p:cNvPr>
          <p:cNvGrpSpPr/>
          <p:nvPr/>
        </p:nvGrpSpPr>
        <p:grpSpPr>
          <a:xfrm>
            <a:off x="2497035" y="3142063"/>
            <a:ext cx="2175073" cy="954107"/>
            <a:chOff x="2469959" y="3048693"/>
            <a:chExt cx="2175073" cy="954107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2469959" y="3048693"/>
              <a:ext cx="15565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800" dirty="0">
                  <a:latin typeface="Audiowide" panose="02000503000000020004" pitchFamily="2" charset="0"/>
                </a:rPr>
                <a:t>Smart </a:t>
              </a:r>
              <a:r>
                <a:rPr lang="es-ES" sz="2800" dirty="0" err="1">
                  <a:latin typeface="Audiowide" panose="02000503000000020004" pitchFamily="2" charset="0"/>
                </a:rPr>
                <a:t>Lights</a:t>
              </a:r>
              <a:endParaRPr lang="es-ES" sz="2800" dirty="0">
                <a:latin typeface="Audiowide" panose="02000503000000020004" pitchFamily="2" charset="0"/>
              </a:endParaRPr>
            </a:p>
          </p:txBody>
        </p:sp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3895447" y="3477536"/>
              <a:ext cx="519987" cy="45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EFEF838-999D-4BBD-9A45-94A3A844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832" y="3149676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2B1185A-C646-4C5B-B8C8-3A6B5C8FCBB0}"/>
              </a:ext>
            </a:extLst>
          </p:cNvPr>
          <p:cNvGrpSpPr/>
          <p:nvPr/>
        </p:nvGrpSpPr>
        <p:grpSpPr>
          <a:xfrm>
            <a:off x="2483497" y="6828107"/>
            <a:ext cx="2589972" cy="461666"/>
            <a:chOff x="2469959" y="6828107"/>
            <a:chExt cx="2589972" cy="461666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2469959" y="6828107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3CAC1984-0EEF-4FE6-961C-ABD3FE58D9C5}"/>
                </a:ext>
              </a:extLst>
            </p:cNvPr>
            <p:cNvGrpSpPr/>
            <p:nvPr/>
          </p:nvGrpSpPr>
          <p:grpSpPr>
            <a:xfrm>
              <a:off x="3404829" y="6828107"/>
              <a:ext cx="720231" cy="461666"/>
              <a:chOff x="993938" y="5970636"/>
              <a:chExt cx="720231" cy="461666"/>
            </a:xfrm>
          </p:grpSpPr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56D249C0-C710-408D-9642-7399B057004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52334E00-9578-4FB5-A56D-007DD4816C9E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F125FF63-E0EE-4180-BF31-89B88D689452}"/>
                </a:ext>
              </a:extLst>
            </p:cNvPr>
            <p:cNvGrpSpPr/>
            <p:nvPr/>
          </p:nvGrpSpPr>
          <p:grpSpPr>
            <a:xfrm>
              <a:off x="4339700" y="6828107"/>
              <a:ext cx="720231" cy="461666"/>
              <a:chOff x="993938" y="5970636"/>
              <a:chExt cx="720231" cy="461666"/>
            </a:xfrm>
          </p:grpSpPr>
          <p:sp>
            <p:nvSpPr>
              <p:cNvPr id="234" name="CuadroTexto 233">
                <a:extLst>
                  <a:ext uri="{FF2B5EF4-FFF2-40B4-BE49-F238E27FC236}">
                    <a16:creationId xmlns:a16="http://schemas.microsoft.com/office/drawing/2014/main" id="{BE25EFFE-4C34-4DE4-BD57-98199DC603D6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438B4FA9-2C41-41D8-9890-7DD469A08136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8E30A6C-7508-478A-9D12-400143BE564A}"/>
              </a:ext>
            </a:extLst>
          </p:cNvPr>
          <p:cNvGrpSpPr/>
          <p:nvPr/>
        </p:nvGrpSpPr>
        <p:grpSpPr>
          <a:xfrm rot="10800000">
            <a:off x="2483497" y="-124326"/>
            <a:ext cx="2589972" cy="461666"/>
            <a:chOff x="2497035" y="69634"/>
            <a:chExt cx="2589972" cy="461666"/>
          </a:xfrm>
        </p:grpSpPr>
        <p:grpSp>
          <p:nvGrpSpPr>
            <p:cNvPr id="236" name="Grupo 235">
              <a:extLst>
                <a:ext uri="{FF2B5EF4-FFF2-40B4-BE49-F238E27FC236}">
                  <a16:creationId xmlns:a16="http://schemas.microsoft.com/office/drawing/2014/main" id="{E5DD1531-6D26-44E1-B617-85FC6E59101D}"/>
                </a:ext>
              </a:extLst>
            </p:cNvPr>
            <p:cNvGrpSpPr/>
            <p:nvPr/>
          </p:nvGrpSpPr>
          <p:grpSpPr>
            <a:xfrm>
              <a:off x="2497035" y="69634"/>
              <a:ext cx="720231" cy="461666"/>
              <a:chOff x="993938" y="5970636"/>
              <a:chExt cx="720231" cy="461666"/>
            </a:xfrm>
          </p:grpSpPr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2D82A67A-F5F9-44D5-89AD-CAD9BB35FF59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38" name="CuadroTexto 237">
                <a:extLst>
                  <a:ext uri="{FF2B5EF4-FFF2-40B4-BE49-F238E27FC236}">
                    <a16:creationId xmlns:a16="http://schemas.microsoft.com/office/drawing/2014/main" id="{119A0BC9-4309-4B60-835C-32C3E4A21E2A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39" name="Grupo 238">
              <a:extLst>
                <a:ext uri="{FF2B5EF4-FFF2-40B4-BE49-F238E27FC236}">
                  <a16:creationId xmlns:a16="http://schemas.microsoft.com/office/drawing/2014/main" id="{4C15D4D2-74CD-4D6D-8F96-B5A42F79E1E3}"/>
                </a:ext>
              </a:extLst>
            </p:cNvPr>
            <p:cNvGrpSpPr/>
            <p:nvPr/>
          </p:nvGrpSpPr>
          <p:grpSpPr>
            <a:xfrm>
              <a:off x="3431905" y="69634"/>
              <a:ext cx="720231" cy="461666"/>
              <a:chOff x="993938" y="5970636"/>
              <a:chExt cx="720231" cy="461666"/>
            </a:xfrm>
          </p:grpSpPr>
          <p:sp>
            <p:nvSpPr>
              <p:cNvPr id="240" name="CuadroTexto 239">
                <a:extLst>
                  <a:ext uri="{FF2B5EF4-FFF2-40B4-BE49-F238E27FC236}">
                    <a16:creationId xmlns:a16="http://schemas.microsoft.com/office/drawing/2014/main" id="{93B5B2BF-6234-44D1-88FC-499836DF5478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41" name="CuadroTexto 240">
                <a:extLst>
                  <a:ext uri="{FF2B5EF4-FFF2-40B4-BE49-F238E27FC236}">
                    <a16:creationId xmlns:a16="http://schemas.microsoft.com/office/drawing/2014/main" id="{AFB2C382-D8A5-4E1C-991D-55BD7AD739E0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42" name="Grupo 241">
              <a:extLst>
                <a:ext uri="{FF2B5EF4-FFF2-40B4-BE49-F238E27FC236}">
                  <a16:creationId xmlns:a16="http://schemas.microsoft.com/office/drawing/2014/main" id="{E85327C9-02A4-43D3-BFED-423EE8FBE8B4}"/>
                </a:ext>
              </a:extLst>
            </p:cNvPr>
            <p:cNvGrpSpPr/>
            <p:nvPr/>
          </p:nvGrpSpPr>
          <p:grpSpPr>
            <a:xfrm>
              <a:off x="4366776" y="69634"/>
              <a:ext cx="720231" cy="461666"/>
              <a:chOff x="993938" y="5970636"/>
              <a:chExt cx="720231" cy="461666"/>
            </a:xfrm>
          </p:grpSpPr>
          <p:sp>
            <p:nvSpPr>
              <p:cNvPr id="243" name="CuadroTexto 242">
                <a:extLst>
                  <a:ext uri="{FF2B5EF4-FFF2-40B4-BE49-F238E27FC236}">
                    <a16:creationId xmlns:a16="http://schemas.microsoft.com/office/drawing/2014/main" id="{DB59C3F5-3CF2-43AC-AAC1-0A23CC0EF65D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44" name="CuadroTexto 243">
                <a:extLst>
                  <a:ext uri="{FF2B5EF4-FFF2-40B4-BE49-F238E27FC236}">
                    <a16:creationId xmlns:a16="http://schemas.microsoft.com/office/drawing/2014/main" id="{EDA75DDD-E547-447B-8604-E452DBC6C598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BA7D3FC2-9EC1-49A4-8321-0CE0D6AA1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41" y="5308398"/>
            <a:ext cx="502985" cy="502985"/>
          </a:xfrm>
          <a:prstGeom prst="rect">
            <a:avLst/>
          </a:prstGeom>
        </p:spPr>
      </p:pic>
      <p:sp>
        <p:nvSpPr>
          <p:cNvPr id="245" name="CuadroTexto 244">
            <a:extLst>
              <a:ext uri="{FF2B5EF4-FFF2-40B4-BE49-F238E27FC236}">
                <a16:creationId xmlns:a16="http://schemas.microsoft.com/office/drawing/2014/main" id="{07591F5E-6143-4449-9D6A-1B021AE55B87}"/>
              </a:ext>
            </a:extLst>
          </p:cNvPr>
          <p:cNvSpPr txBox="1"/>
          <p:nvPr/>
        </p:nvSpPr>
        <p:spPr>
          <a:xfrm>
            <a:off x="5553841" y="4869551"/>
            <a:ext cx="945673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udiowide" panose="02000503000000020004" pitchFamily="2" charset="0"/>
              </a:rPr>
              <a:t>ID </a:t>
            </a:r>
            <a:r>
              <a:rPr lang="es-ES" sz="1000" b="1" dirty="0">
                <a:solidFill>
                  <a:schemeClr val="bg1"/>
                </a:solidFill>
                <a:latin typeface="Audiowide" panose="02000503000000020004" pitchFamily="2" charset="0"/>
              </a:rPr>
              <a:t>SENSOR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6" name="Rectángulo: esquinas redondeadas 245">
            <a:extLst>
              <a:ext uri="{FF2B5EF4-FFF2-40B4-BE49-F238E27FC236}">
                <a16:creationId xmlns:a16="http://schemas.microsoft.com/office/drawing/2014/main" id="{81416CF6-91BF-42CE-B729-8F08AAFA3258}"/>
              </a:ext>
            </a:extLst>
          </p:cNvPr>
          <p:cNvSpPr/>
          <p:nvPr/>
        </p:nvSpPr>
        <p:spPr>
          <a:xfrm>
            <a:off x="5569310" y="4858327"/>
            <a:ext cx="930203" cy="1175995"/>
          </a:xfrm>
          <a:prstGeom prst="roundRect">
            <a:avLst>
              <a:gd name="adj" fmla="val 795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389EB023-FD6B-445D-B5FD-EF80F297D7AB}"/>
              </a:ext>
            </a:extLst>
          </p:cNvPr>
          <p:cNvSpPr txBox="1"/>
          <p:nvPr/>
        </p:nvSpPr>
        <p:spPr>
          <a:xfrm>
            <a:off x="5183766" y="6567628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12/2021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pic>
        <p:nvPicPr>
          <p:cNvPr id="248" name="Imagen 247">
            <a:extLst>
              <a:ext uri="{FF2B5EF4-FFF2-40B4-BE49-F238E27FC236}">
                <a16:creationId xmlns:a16="http://schemas.microsoft.com/office/drawing/2014/main" id="{E2F184C9-1806-46E0-BAE3-B4CEB6D3FD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42" y="6095664"/>
            <a:ext cx="1260471" cy="633560"/>
          </a:xfrm>
          <a:prstGeom prst="rect">
            <a:avLst/>
          </a:prstGeom>
        </p:spPr>
      </p:pic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8A2E1AB-C706-400F-AB16-6CACC2DA233E}"/>
              </a:ext>
            </a:extLst>
          </p:cNvPr>
          <p:cNvSpPr txBox="1"/>
          <p:nvPr/>
        </p:nvSpPr>
        <p:spPr>
          <a:xfrm rot="10800000">
            <a:off x="1543123" y="-128503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-</a:t>
            </a:r>
            <a:endParaRPr lang="es-ES" sz="24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CA150D9E-19D3-4FEE-8C53-1425511CB5A0}"/>
              </a:ext>
            </a:extLst>
          </p:cNvPr>
          <p:cNvSpPr txBox="1"/>
          <p:nvPr/>
        </p:nvSpPr>
        <p:spPr>
          <a:xfrm rot="10800000">
            <a:off x="1131183" y="-128502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+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377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 rot="5400000">
            <a:off x="1331858" y="6362437"/>
            <a:ext cx="76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Power</a:t>
            </a:r>
            <a:endParaRPr lang="es-ES" sz="12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397783" y="5259758"/>
            <a:ext cx="904346" cy="644796"/>
            <a:chOff x="9142803" y="2978458"/>
            <a:chExt cx="1279879" cy="716972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22164" y="3157266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95815" y="3173601"/>
              <a:ext cx="716972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313737" y="3119620"/>
              <a:ext cx="641679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127859"/>
              <a:ext cx="641681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6576682" y="4869643"/>
            <a:ext cx="622630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 rot="5400000">
            <a:off x="5830337" y="705244"/>
            <a:ext cx="96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Audiowide" panose="02000503000000020004" pitchFamily="2" charset="0"/>
              </a:rPr>
              <a:t>Reset</a:t>
            </a:r>
            <a:endParaRPr lang="es-ES" sz="1400" b="1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6576683" y="4869551"/>
            <a:ext cx="622630" cy="1164771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0607DB0-5A1F-4CEB-987E-F2B9EFC9F45C}"/>
              </a:ext>
            </a:extLst>
          </p:cNvPr>
          <p:cNvGrpSpPr/>
          <p:nvPr/>
        </p:nvGrpSpPr>
        <p:grpSpPr>
          <a:xfrm>
            <a:off x="2373451" y="4364741"/>
            <a:ext cx="1034461" cy="269464"/>
            <a:chOff x="4679245" y="3298257"/>
            <a:chExt cx="864592" cy="230832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CADCB9FF-8C79-4376-AECF-AA78916AF7EC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FBD919F5-54C2-468C-966F-22023A589B85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DE1BAFC-7689-4490-91C6-C580E60D16D0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25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254437" y="705464"/>
            <a:ext cx="430887" cy="1178503"/>
            <a:chOff x="6778229" y="1357838"/>
            <a:chExt cx="430887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661945" y="1474122"/>
              <a:ext cx="66345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err="1">
                  <a:latin typeface="Audiowide" panose="02000503000000020004" pitchFamily="2" charset="0"/>
                </a:rPr>
                <a:t>Power</a:t>
              </a:r>
              <a:r>
                <a:rPr lang="es-ES" sz="1100" dirty="0">
                  <a:latin typeface="Audiowide" panose="02000503000000020004" pitchFamily="2" charset="0"/>
                </a:rPr>
                <a:t> input 5-24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2B5D488D-009F-46BA-B28E-D02B0AD7C9F6}"/>
              </a:ext>
            </a:extLst>
          </p:cNvPr>
          <p:cNvGrpSpPr/>
          <p:nvPr/>
        </p:nvGrpSpPr>
        <p:grpSpPr>
          <a:xfrm>
            <a:off x="2381556" y="2552079"/>
            <a:ext cx="1034461" cy="269464"/>
            <a:chOff x="4679245" y="3298257"/>
            <a:chExt cx="864592" cy="230832"/>
          </a:xfrm>
        </p:grpSpPr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9AB9CBFB-42DE-4950-9A29-B16A5774FBA1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67" name="Rectángulo: esquinas redondeadas 166">
              <a:extLst>
                <a:ext uri="{FF2B5EF4-FFF2-40B4-BE49-F238E27FC236}">
                  <a16:creationId xmlns:a16="http://schemas.microsoft.com/office/drawing/2014/main" id="{1E8D6892-E2DC-408C-BA74-CE6A64485ADD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B3AE0CE1-E5B0-4A2F-8CB4-9EAF9C3AFC54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21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564E7B75-9029-4EEE-922C-A24A372A458C}"/>
              </a:ext>
            </a:extLst>
          </p:cNvPr>
          <p:cNvGrpSpPr/>
          <p:nvPr/>
        </p:nvGrpSpPr>
        <p:grpSpPr>
          <a:xfrm>
            <a:off x="3190221" y="2743042"/>
            <a:ext cx="1034461" cy="269464"/>
            <a:chOff x="4679245" y="3298257"/>
            <a:chExt cx="864592" cy="230832"/>
          </a:xfrm>
        </p:grpSpPr>
        <p:sp>
          <p:nvSpPr>
            <p:cNvPr id="170" name="Rectángulo: esquinas redondeadas 169">
              <a:extLst>
                <a:ext uri="{FF2B5EF4-FFF2-40B4-BE49-F238E27FC236}">
                  <a16:creationId xmlns:a16="http://schemas.microsoft.com/office/drawing/2014/main" id="{AB999F98-1DAB-45A0-8AAE-177EA841A90D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80" name="Rectángulo: esquinas redondeadas 179">
              <a:extLst>
                <a:ext uri="{FF2B5EF4-FFF2-40B4-BE49-F238E27FC236}">
                  <a16:creationId xmlns:a16="http://schemas.microsoft.com/office/drawing/2014/main" id="{FA8B1681-0310-48FB-96D0-C8F3E166B7E7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1D1663AB-BD05-4D58-BCF3-3F9CF5DB9AF0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22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979736D-CD9C-44BE-A5DD-997E947522C6}"/>
              </a:ext>
            </a:extLst>
          </p:cNvPr>
          <p:cNvGrpSpPr/>
          <p:nvPr/>
        </p:nvGrpSpPr>
        <p:grpSpPr>
          <a:xfrm>
            <a:off x="3905243" y="2552079"/>
            <a:ext cx="1034461" cy="269464"/>
            <a:chOff x="4679245" y="3298257"/>
            <a:chExt cx="864592" cy="230832"/>
          </a:xfrm>
        </p:grpSpPr>
        <p:sp>
          <p:nvSpPr>
            <p:cNvPr id="185" name="Rectángulo: esquinas redondeadas 184">
              <a:extLst>
                <a:ext uri="{FF2B5EF4-FFF2-40B4-BE49-F238E27FC236}">
                  <a16:creationId xmlns:a16="http://schemas.microsoft.com/office/drawing/2014/main" id="{987C1F8E-7A0B-45A3-8CFB-A680E3CF01E3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186" name="Rectángulo: esquinas redondeadas 185">
              <a:extLst>
                <a:ext uri="{FF2B5EF4-FFF2-40B4-BE49-F238E27FC236}">
                  <a16:creationId xmlns:a16="http://schemas.microsoft.com/office/drawing/2014/main" id="{EE8E71FA-B2AC-4236-83B6-6D7DD20E8AB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4AA15998-73B3-43B1-A83F-77568D084921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23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EFAE4A20-84E7-4A41-866B-510BD958B0DB}"/>
              </a:ext>
            </a:extLst>
          </p:cNvPr>
          <p:cNvGrpSpPr/>
          <p:nvPr/>
        </p:nvGrpSpPr>
        <p:grpSpPr>
          <a:xfrm>
            <a:off x="3163145" y="4150686"/>
            <a:ext cx="1034461" cy="269464"/>
            <a:chOff x="4679245" y="3306169"/>
            <a:chExt cx="864592" cy="230832"/>
          </a:xfrm>
        </p:grpSpPr>
        <p:sp>
          <p:nvSpPr>
            <p:cNvPr id="221" name="Rectángulo: esquinas redondeadas 220">
              <a:extLst>
                <a:ext uri="{FF2B5EF4-FFF2-40B4-BE49-F238E27FC236}">
                  <a16:creationId xmlns:a16="http://schemas.microsoft.com/office/drawing/2014/main" id="{8444D9AA-C2DA-4441-8796-6F67DD6E690B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222" name="Rectángulo: esquinas redondeadas 221">
              <a:extLst>
                <a:ext uri="{FF2B5EF4-FFF2-40B4-BE49-F238E27FC236}">
                  <a16:creationId xmlns:a16="http://schemas.microsoft.com/office/drawing/2014/main" id="{C16F760D-EF62-4ADB-91DD-450894F40772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5</a:t>
              </a:r>
            </a:p>
          </p:txBody>
        </p:sp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9BBB93D5-328A-4924-A647-59BA021AE080}"/>
                </a:ext>
              </a:extLst>
            </p:cNvPr>
            <p:cNvSpPr txBox="1"/>
            <p:nvPr/>
          </p:nvSpPr>
          <p:spPr>
            <a:xfrm>
              <a:off x="4679245" y="3306169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26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2F8A7890-63C6-43B1-B51C-9881B254B41D}"/>
              </a:ext>
            </a:extLst>
          </p:cNvPr>
          <p:cNvGrpSpPr/>
          <p:nvPr/>
        </p:nvGrpSpPr>
        <p:grpSpPr>
          <a:xfrm>
            <a:off x="3878167" y="4364741"/>
            <a:ext cx="1034461" cy="269464"/>
            <a:chOff x="4679245" y="3298257"/>
            <a:chExt cx="864592" cy="230832"/>
          </a:xfrm>
        </p:grpSpPr>
        <p:sp>
          <p:nvSpPr>
            <p:cNvPr id="225" name="Rectángulo: esquinas redondeadas 224">
              <a:extLst>
                <a:ext uri="{FF2B5EF4-FFF2-40B4-BE49-F238E27FC236}">
                  <a16:creationId xmlns:a16="http://schemas.microsoft.com/office/drawing/2014/main" id="{C0103972-4C25-461E-9BF6-2CBFAB986DBD}"/>
                </a:ext>
              </a:extLst>
            </p:cNvPr>
            <p:cNvSpPr/>
            <p:nvPr/>
          </p:nvSpPr>
          <p:spPr>
            <a:xfrm>
              <a:off x="4711030" y="3325666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2000" dirty="0"/>
            </a:p>
          </p:txBody>
        </p:sp>
        <p:sp>
          <p:nvSpPr>
            <p:cNvPr id="226" name="Rectángulo: esquinas redondeadas 225">
              <a:extLst>
                <a:ext uri="{FF2B5EF4-FFF2-40B4-BE49-F238E27FC236}">
                  <a16:creationId xmlns:a16="http://schemas.microsoft.com/office/drawing/2014/main" id="{D1F1617B-8147-454A-902A-F58C4CE2291B}"/>
                </a:ext>
              </a:extLst>
            </p:cNvPr>
            <p:cNvSpPr/>
            <p:nvPr/>
          </p:nvSpPr>
          <p:spPr>
            <a:xfrm>
              <a:off x="4918707" y="3323088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6</a:t>
              </a:r>
            </a:p>
          </p:txBody>
        </p:sp>
        <p:sp>
          <p:nvSpPr>
            <p:cNvPr id="227" name="CuadroTexto 226">
              <a:extLst>
                <a:ext uri="{FF2B5EF4-FFF2-40B4-BE49-F238E27FC236}">
                  <a16:creationId xmlns:a16="http://schemas.microsoft.com/office/drawing/2014/main" id="{EBEE0F1C-3FA1-4203-8226-6D42B3B0A4AF}"/>
                </a:ext>
              </a:extLst>
            </p:cNvPr>
            <p:cNvSpPr txBox="1"/>
            <p:nvPr/>
          </p:nvSpPr>
          <p:spPr>
            <a:xfrm>
              <a:off x="4679245" y="3298257"/>
              <a:ext cx="38257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27</a:t>
              </a:r>
            </a:p>
          </p:txBody>
        </p:sp>
      </p:grp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6507700" y="2108401"/>
            <a:ext cx="96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udiowide" panose="02000503000000020004" pitchFamily="2" charset="0"/>
              </a:rPr>
              <a:t>Flash</a:t>
            </a:r>
          </a:p>
        </p:txBody>
      </p: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 rot="5400000">
            <a:off x="1848509" y="3668368"/>
            <a:ext cx="830824" cy="254912"/>
            <a:chOff x="4684462" y="3325666"/>
            <a:chExt cx="568387" cy="163739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905128" y="3327983"/>
              <a:ext cx="347721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50" dirty="0">
                  <a:solidFill>
                    <a:schemeClr val="tx1"/>
                  </a:solidFill>
                  <a:latin typeface="Audiowide" panose="02000503000000020004" pitchFamily="2" charset="0"/>
                </a:rPr>
                <a:t>Link</a:t>
              </a:r>
              <a:endParaRPr lang="es-ES" sz="900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684462" y="3326307"/>
              <a:ext cx="294003" cy="163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50" dirty="0">
                  <a:solidFill>
                    <a:schemeClr val="bg1"/>
                  </a:solidFill>
                  <a:latin typeface="Audiowide" panose="02000503000000020004" pitchFamily="2" charset="0"/>
                </a:rPr>
                <a:t>RF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55F9BCC-BE7E-4440-A691-587144A37216}"/>
              </a:ext>
            </a:extLst>
          </p:cNvPr>
          <p:cNvGrpSpPr/>
          <p:nvPr/>
        </p:nvGrpSpPr>
        <p:grpSpPr>
          <a:xfrm>
            <a:off x="2497035" y="3123591"/>
            <a:ext cx="2175073" cy="954107"/>
            <a:chOff x="2469959" y="3048693"/>
            <a:chExt cx="2175073" cy="954107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2469959" y="3048693"/>
              <a:ext cx="15565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800" dirty="0">
                  <a:latin typeface="Audiowide" panose="02000503000000020004" pitchFamily="2" charset="0"/>
                </a:rPr>
                <a:t>Smart </a:t>
              </a:r>
              <a:r>
                <a:rPr lang="es-ES" sz="2800" dirty="0" err="1">
                  <a:latin typeface="Audiowide" panose="02000503000000020004" pitchFamily="2" charset="0"/>
                </a:rPr>
                <a:t>Lights</a:t>
              </a:r>
              <a:endParaRPr lang="es-ES" sz="2800" dirty="0">
                <a:latin typeface="Audiowide" panose="02000503000000020004" pitchFamily="2" charset="0"/>
              </a:endParaRPr>
            </a:p>
          </p:txBody>
        </p:sp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3895447" y="3477536"/>
              <a:ext cx="519987" cy="45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EFEF838-999D-4BBD-9A45-94A3A844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832" y="3149676"/>
              <a:ext cx="457200" cy="4572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2B1185A-C646-4C5B-B8C8-3A6B5C8FCBB0}"/>
              </a:ext>
            </a:extLst>
          </p:cNvPr>
          <p:cNvGrpSpPr/>
          <p:nvPr/>
        </p:nvGrpSpPr>
        <p:grpSpPr>
          <a:xfrm>
            <a:off x="2483497" y="6828107"/>
            <a:ext cx="2589972" cy="461666"/>
            <a:chOff x="2469959" y="6828107"/>
            <a:chExt cx="2589972" cy="461666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2469959" y="6828107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3CAC1984-0EEF-4FE6-961C-ABD3FE58D9C5}"/>
                </a:ext>
              </a:extLst>
            </p:cNvPr>
            <p:cNvGrpSpPr/>
            <p:nvPr/>
          </p:nvGrpSpPr>
          <p:grpSpPr>
            <a:xfrm>
              <a:off x="3404829" y="6828107"/>
              <a:ext cx="720231" cy="461666"/>
              <a:chOff x="993938" y="5970636"/>
              <a:chExt cx="720231" cy="461666"/>
            </a:xfrm>
          </p:grpSpPr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56D249C0-C710-408D-9642-7399B057004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52334E00-9578-4FB5-A56D-007DD4816C9E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F125FF63-E0EE-4180-BF31-89B88D689452}"/>
                </a:ext>
              </a:extLst>
            </p:cNvPr>
            <p:cNvGrpSpPr/>
            <p:nvPr/>
          </p:nvGrpSpPr>
          <p:grpSpPr>
            <a:xfrm>
              <a:off x="4339700" y="6828107"/>
              <a:ext cx="720231" cy="461666"/>
              <a:chOff x="993938" y="5970636"/>
              <a:chExt cx="720231" cy="461666"/>
            </a:xfrm>
          </p:grpSpPr>
          <p:sp>
            <p:nvSpPr>
              <p:cNvPr id="234" name="CuadroTexto 233">
                <a:extLst>
                  <a:ext uri="{FF2B5EF4-FFF2-40B4-BE49-F238E27FC236}">
                    <a16:creationId xmlns:a16="http://schemas.microsoft.com/office/drawing/2014/main" id="{BE25EFFE-4C34-4DE4-BD57-98199DC603D6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438B4FA9-2C41-41D8-9890-7DD469A08136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8E30A6C-7508-478A-9D12-400143BE564A}"/>
              </a:ext>
            </a:extLst>
          </p:cNvPr>
          <p:cNvGrpSpPr/>
          <p:nvPr/>
        </p:nvGrpSpPr>
        <p:grpSpPr>
          <a:xfrm rot="10800000">
            <a:off x="2483497" y="-124326"/>
            <a:ext cx="2589972" cy="461666"/>
            <a:chOff x="2497035" y="69634"/>
            <a:chExt cx="2589972" cy="461666"/>
          </a:xfrm>
        </p:grpSpPr>
        <p:grpSp>
          <p:nvGrpSpPr>
            <p:cNvPr id="236" name="Grupo 235">
              <a:extLst>
                <a:ext uri="{FF2B5EF4-FFF2-40B4-BE49-F238E27FC236}">
                  <a16:creationId xmlns:a16="http://schemas.microsoft.com/office/drawing/2014/main" id="{E5DD1531-6D26-44E1-B617-85FC6E59101D}"/>
                </a:ext>
              </a:extLst>
            </p:cNvPr>
            <p:cNvGrpSpPr/>
            <p:nvPr/>
          </p:nvGrpSpPr>
          <p:grpSpPr>
            <a:xfrm>
              <a:off x="2497035" y="69634"/>
              <a:ext cx="720231" cy="461666"/>
              <a:chOff x="993938" y="5970636"/>
              <a:chExt cx="720231" cy="461666"/>
            </a:xfrm>
          </p:grpSpPr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2D82A67A-F5F9-44D5-89AD-CAD9BB35FF59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38" name="CuadroTexto 237">
                <a:extLst>
                  <a:ext uri="{FF2B5EF4-FFF2-40B4-BE49-F238E27FC236}">
                    <a16:creationId xmlns:a16="http://schemas.microsoft.com/office/drawing/2014/main" id="{119A0BC9-4309-4B60-835C-32C3E4A21E2A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39" name="Grupo 238">
              <a:extLst>
                <a:ext uri="{FF2B5EF4-FFF2-40B4-BE49-F238E27FC236}">
                  <a16:creationId xmlns:a16="http://schemas.microsoft.com/office/drawing/2014/main" id="{4C15D4D2-74CD-4D6D-8F96-B5A42F79E1E3}"/>
                </a:ext>
              </a:extLst>
            </p:cNvPr>
            <p:cNvGrpSpPr/>
            <p:nvPr/>
          </p:nvGrpSpPr>
          <p:grpSpPr>
            <a:xfrm>
              <a:off x="3431905" y="69634"/>
              <a:ext cx="720231" cy="461666"/>
              <a:chOff x="993938" y="5970636"/>
              <a:chExt cx="720231" cy="461666"/>
            </a:xfrm>
          </p:grpSpPr>
          <p:sp>
            <p:nvSpPr>
              <p:cNvPr id="240" name="CuadroTexto 239">
                <a:extLst>
                  <a:ext uri="{FF2B5EF4-FFF2-40B4-BE49-F238E27FC236}">
                    <a16:creationId xmlns:a16="http://schemas.microsoft.com/office/drawing/2014/main" id="{93B5B2BF-6234-44D1-88FC-499836DF5478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41" name="CuadroTexto 240">
                <a:extLst>
                  <a:ext uri="{FF2B5EF4-FFF2-40B4-BE49-F238E27FC236}">
                    <a16:creationId xmlns:a16="http://schemas.microsoft.com/office/drawing/2014/main" id="{AFB2C382-D8A5-4E1C-991D-55BD7AD739E0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242" name="Grupo 241">
              <a:extLst>
                <a:ext uri="{FF2B5EF4-FFF2-40B4-BE49-F238E27FC236}">
                  <a16:creationId xmlns:a16="http://schemas.microsoft.com/office/drawing/2014/main" id="{E85327C9-02A4-43D3-BFED-423EE8FBE8B4}"/>
                </a:ext>
              </a:extLst>
            </p:cNvPr>
            <p:cNvGrpSpPr/>
            <p:nvPr/>
          </p:nvGrpSpPr>
          <p:grpSpPr>
            <a:xfrm>
              <a:off x="4366776" y="69634"/>
              <a:ext cx="720231" cy="461666"/>
              <a:chOff x="993938" y="5970636"/>
              <a:chExt cx="720231" cy="461666"/>
            </a:xfrm>
          </p:grpSpPr>
          <p:sp>
            <p:nvSpPr>
              <p:cNvPr id="243" name="CuadroTexto 242">
                <a:extLst>
                  <a:ext uri="{FF2B5EF4-FFF2-40B4-BE49-F238E27FC236}">
                    <a16:creationId xmlns:a16="http://schemas.microsoft.com/office/drawing/2014/main" id="{DB59C3F5-3CF2-43AC-AAC1-0A23CC0EF65D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244" name="CuadroTexto 243">
                <a:extLst>
                  <a:ext uri="{FF2B5EF4-FFF2-40B4-BE49-F238E27FC236}">
                    <a16:creationId xmlns:a16="http://schemas.microsoft.com/office/drawing/2014/main" id="{EDA75DDD-E547-447B-8604-E452DBC6C598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BA7D3FC2-9EC1-49A4-8321-0CE0D6AA1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41" y="5308398"/>
            <a:ext cx="502985" cy="502985"/>
          </a:xfrm>
          <a:prstGeom prst="rect">
            <a:avLst/>
          </a:prstGeom>
        </p:spPr>
      </p:pic>
      <p:sp>
        <p:nvSpPr>
          <p:cNvPr id="245" name="CuadroTexto 244">
            <a:extLst>
              <a:ext uri="{FF2B5EF4-FFF2-40B4-BE49-F238E27FC236}">
                <a16:creationId xmlns:a16="http://schemas.microsoft.com/office/drawing/2014/main" id="{07591F5E-6143-4449-9D6A-1B021AE55B87}"/>
              </a:ext>
            </a:extLst>
          </p:cNvPr>
          <p:cNvSpPr txBox="1"/>
          <p:nvPr/>
        </p:nvSpPr>
        <p:spPr>
          <a:xfrm>
            <a:off x="5477163" y="4869551"/>
            <a:ext cx="1022351" cy="2539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chemeClr val="bg1"/>
                </a:solidFill>
                <a:latin typeface="Audiowide" panose="02000503000000020004" pitchFamily="2" charset="0"/>
              </a:rPr>
              <a:t>ID SENSOR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246" name="Rectángulo: esquinas redondeadas 245">
            <a:extLst>
              <a:ext uri="{FF2B5EF4-FFF2-40B4-BE49-F238E27FC236}">
                <a16:creationId xmlns:a16="http://schemas.microsoft.com/office/drawing/2014/main" id="{81416CF6-91BF-42CE-B729-8F08AAFA3258}"/>
              </a:ext>
            </a:extLst>
          </p:cNvPr>
          <p:cNvSpPr/>
          <p:nvPr/>
        </p:nvSpPr>
        <p:spPr>
          <a:xfrm>
            <a:off x="5477164" y="4858327"/>
            <a:ext cx="1022349" cy="1175995"/>
          </a:xfrm>
          <a:prstGeom prst="roundRect">
            <a:avLst>
              <a:gd name="adj" fmla="val 795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389EB023-FD6B-445D-B5FD-EF80F297D7AB}"/>
              </a:ext>
            </a:extLst>
          </p:cNvPr>
          <p:cNvSpPr txBox="1"/>
          <p:nvPr/>
        </p:nvSpPr>
        <p:spPr>
          <a:xfrm>
            <a:off x="5183766" y="6567628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12/2021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pic>
        <p:nvPicPr>
          <p:cNvPr id="248" name="Imagen 247">
            <a:extLst>
              <a:ext uri="{FF2B5EF4-FFF2-40B4-BE49-F238E27FC236}">
                <a16:creationId xmlns:a16="http://schemas.microsoft.com/office/drawing/2014/main" id="{E2F184C9-1806-46E0-BAE3-B4CEB6D3FD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42" y="6095664"/>
            <a:ext cx="1260471" cy="633560"/>
          </a:xfrm>
          <a:prstGeom prst="rect">
            <a:avLst/>
          </a:prstGeom>
        </p:spPr>
      </p:pic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8A2E1AB-C706-400F-AB16-6CACC2DA233E}"/>
              </a:ext>
            </a:extLst>
          </p:cNvPr>
          <p:cNvSpPr txBox="1"/>
          <p:nvPr/>
        </p:nvSpPr>
        <p:spPr>
          <a:xfrm rot="10800000">
            <a:off x="1543123" y="-128503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-</a:t>
            </a:r>
            <a:endParaRPr lang="es-ES" sz="24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CA150D9E-19D3-4FEE-8C53-1425511CB5A0}"/>
              </a:ext>
            </a:extLst>
          </p:cNvPr>
          <p:cNvSpPr txBox="1"/>
          <p:nvPr/>
        </p:nvSpPr>
        <p:spPr>
          <a:xfrm rot="10800000">
            <a:off x="1131183" y="-128502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+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2301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13975</TotalTime>
  <Words>174</Words>
  <Application>Microsoft Office PowerPoint</Application>
  <PresentationFormat>Personalizado</PresentationFormat>
  <Paragraphs>126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47</cp:revision>
  <dcterms:created xsi:type="dcterms:W3CDTF">2020-10-03T08:25:02Z</dcterms:created>
  <dcterms:modified xsi:type="dcterms:W3CDTF">2021-12-12T18:47:30Z</dcterms:modified>
</cp:coreProperties>
</file>