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1" r:id="rId4"/>
    <p:sldId id="262" r:id="rId5"/>
    <p:sldId id="263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713241"/>
              </p:ext>
            </p:extLst>
          </p:nvPr>
        </p:nvGraphicFramePr>
        <p:xfrm>
          <a:off x="785018" y="1975643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018" y="1975643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6BADA0-4F9D-41F2-9688-E04520FB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6145" y="-1382"/>
            <a:ext cx="4668132" cy="7191447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427495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Batt</a:t>
            </a:r>
            <a:endParaRPr lang="es-ES" sz="1100" dirty="0">
              <a:latin typeface="Audiowide" panose="02000503000000020004" pitchFamily="2" charset="0"/>
            </a:endParaRP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 rot="5400000">
            <a:off x="3670360" y="5046154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Audiowide" panose="02000503000000020004" pitchFamily="2" charset="0"/>
              </a:rPr>
              <a:t>Reset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8D25AB6-A187-486A-988D-1C022E0AB92F}"/>
              </a:ext>
            </a:extLst>
          </p:cNvPr>
          <p:cNvSpPr txBox="1"/>
          <p:nvPr/>
        </p:nvSpPr>
        <p:spPr>
          <a:xfrm>
            <a:off x="1528708" y="4016283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Audiowide" panose="02000503000000020004" pitchFamily="2" charset="0"/>
              </a:rPr>
              <a:t>LoRa</a:t>
            </a:r>
            <a:endParaRPr lang="es-ES" b="1" dirty="0">
              <a:latin typeface="Audiowide" panose="02000503000000020004" pitchFamily="2" charset="0"/>
            </a:endParaRP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5414A-EBFF-4547-AE5A-11AB9444C026}"/>
              </a:ext>
            </a:extLst>
          </p:cNvPr>
          <p:cNvSpPr txBox="1"/>
          <p:nvPr/>
        </p:nvSpPr>
        <p:spPr>
          <a:xfrm rot="16200000">
            <a:off x="888419" y="2435445"/>
            <a:ext cx="147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latin typeface="Audiowide" panose="02000503000000020004" pitchFamily="2" charset="0"/>
              </a:rPr>
              <a:t>Display</a:t>
            </a:r>
            <a:r>
              <a:rPr lang="es-ES" sz="1600" b="1" dirty="0">
                <a:latin typeface="Audiowide" panose="02000503000000020004" pitchFamily="2" charset="0"/>
              </a:rPr>
              <a:t> </a:t>
            </a:r>
            <a:r>
              <a:rPr lang="es-ES" sz="1600" b="1" dirty="0" err="1">
                <a:latin typeface="Audiowide" panose="02000503000000020004" pitchFamily="2" charset="0"/>
              </a:rPr>
              <a:t>out</a:t>
            </a:r>
            <a:endParaRPr lang="es-ES" sz="1600" b="1" dirty="0">
              <a:latin typeface="Audiowide" panose="02000503000000020004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DCBF616-74AC-4510-9589-AC39A041B5C0}"/>
              </a:ext>
            </a:extLst>
          </p:cNvPr>
          <p:cNvSpPr txBox="1"/>
          <p:nvPr/>
        </p:nvSpPr>
        <p:spPr>
          <a:xfrm>
            <a:off x="365039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USB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0E8E427-98F4-4176-B6FC-C793DE7D0DED}"/>
              </a:ext>
            </a:extLst>
          </p:cNvPr>
          <p:cNvGrpSpPr/>
          <p:nvPr/>
        </p:nvGrpSpPr>
        <p:grpSpPr>
          <a:xfrm>
            <a:off x="3675369" y="6930960"/>
            <a:ext cx="526393" cy="369332"/>
            <a:chOff x="3675369" y="6930960"/>
            <a:chExt cx="526393" cy="369332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C2DF69B-E1C4-4061-B2AC-36421F0B9DAC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EE3502CB-B53E-476F-BD86-964DF0D65B3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C966BF8-76CA-425F-B836-C634DA58F77D}"/>
              </a:ext>
            </a:extLst>
          </p:cNvPr>
          <p:cNvSpPr txBox="1"/>
          <p:nvPr/>
        </p:nvSpPr>
        <p:spPr>
          <a:xfrm>
            <a:off x="2040669" y="6459927"/>
            <a:ext cx="601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udiowide" panose="02000503000000020004" pitchFamily="2" charset="0"/>
              </a:rPr>
              <a:t>GEN</a:t>
            </a:r>
          </a:p>
          <a:p>
            <a:pPr algn="ctr"/>
            <a:r>
              <a:rPr lang="es-ES" sz="1050" dirty="0">
                <a:latin typeface="Audiowide" panose="02000503000000020004" pitchFamily="2" charset="0"/>
              </a:rPr>
              <a:t>6V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B9CC47E-33D5-4DE6-8C48-7AC3F8B3D259}"/>
              </a:ext>
            </a:extLst>
          </p:cNvPr>
          <p:cNvSpPr txBox="1"/>
          <p:nvPr/>
        </p:nvSpPr>
        <p:spPr>
          <a:xfrm rot="16200000">
            <a:off x="2484657" y="5018446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Audiowide" panose="02000503000000020004" pitchFamily="2" charset="0"/>
              </a:rPr>
              <a:t>Boot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DBC7F4F-AAB1-442B-B4DA-A024DD313D01}"/>
              </a:ext>
            </a:extLst>
          </p:cNvPr>
          <p:cNvSpPr txBox="1"/>
          <p:nvPr/>
        </p:nvSpPr>
        <p:spPr>
          <a:xfrm>
            <a:off x="3075020" y="794574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udiowide" panose="02000503000000020004" pitchFamily="2" charset="0"/>
              </a:rPr>
              <a:t>GPS</a:t>
            </a: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B885088-CE9E-42BD-85EE-3C962D75E9FD}"/>
              </a:ext>
            </a:extLst>
          </p:cNvPr>
          <p:cNvGrpSpPr/>
          <p:nvPr/>
        </p:nvGrpSpPr>
        <p:grpSpPr>
          <a:xfrm rot="5400000">
            <a:off x="5246850" y="2635001"/>
            <a:ext cx="526393" cy="369332"/>
            <a:chOff x="3675369" y="6930960"/>
            <a:chExt cx="526393" cy="369332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2BC8C22-83B8-4BDD-83EA-ED28E7CD4C5A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03786EED-55B4-4C02-B345-1B9788083131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E6A92E-8328-4949-BE38-FCDD4719D099}"/>
              </a:ext>
            </a:extLst>
          </p:cNvPr>
          <p:cNvSpPr txBox="1"/>
          <p:nvPr/>
        </p:nvSpPr>
        <p:spPr>
          <a:xfrm rot="16200000">
            <a:off x="4953199" y="3091175"/>
            <a:ext cx="684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Front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6175680-1914-4510-BEA4-BDA5D9A99B87}"/>
              </a:ext>
            </a:extLst>
          </p:cNvPr>
          <p:cNvSpPr txBox="1"/>
          <p:nvPr/>
        </p:nvSpPr>
        <p:spPr>
          <a:xfrm rot="16200000">
            <a:off x="4937706" y="2612798"/>
            <a:ext cx="684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Rear</a:t>
            </a:r>
            <a:r>
              <a:rPr lang="es-ES" sz="1050" b="1" dirty="0">
                <a:latin typeface="Audiowide" panose="02000503000000020004" pitchFamily="2" charset="0"/>
              </a:rPr>
              <a:t>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EA9350C2-C624-4D0D-A3EB-DC461D7F8FFF}"/>
              </a:ext>
            </a:extLst>
          </p:cNvPr>
          <p:cNvGrpSpPr/>
          <p:nvPr/>
        </p:nvGrpSpPr>
        <p:grpSpPr>
          <a:xfrm rot="5400000">
            <a:off x="5254505" y="3094244"/>
            <a:ext cx="526393" cy="369332"/>
            <a:chOff x="3675369" y="6930960"/>
            <a:chExt cx="526393" cy="369332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43F649A2-9091-433B-B67D-6CB21B8BFEA4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3B79F51-F607-46B2-82AB-39536582648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65E29A0-2CAB-499D-952E-67808498B11F}"/>
              </a:ext>
            </a:extLst>
          </p:cNvPr>
          <p:cNvSpPr txBox="1"/>
          <p:nvPr/>
        </p:nvSpPr>
        <p:spPr>
          <a:xfrm rot="16200000">
            <a:off x="5061818" y="1320995"/>
            <a:ext cx="7346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RPM</a:t>
            </a:r>
          </a:p>
          <a:p>
            <a:pPr algn="ctr"/>
            <a:r>
              <a:rPr lang="es-ES" sz="1050" b="1" dirty="0">
                <a:latin typeface="Audiowide" panose="02000503000000020004" pitchFamily="2" charset="0"/>
              </a:rPr>
              <a:t>Sensor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8C30404-F7F5-43C7-A1ED-1E3DE883FA10}"/>
              </a:ext>
            </a:extLst>
          </p:cNvPr>
          <p:cNvGrpSpPr/>
          <p:nvPr/>
        </p:nvGrpSpPr>
        <p:grpSpPr>
          <a:xfrm rot="5400000">
            <a:off x="1364062" y="1307791"/>
            <a:ext cx="526393" cy="369332"/>
            <a:chOff x="3675369" y="6930960"/>
            <a:chExt cx="526393" cy="369332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F18362B-598D-4BF3-85EB-F76A36F1F9FF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38CBAF03-5C4E-4C48-8CEC-7B821C195303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6137B6-93BF-416F-9DE9-C28AEDD26021}"/>
              </a:ext>
            </a:extLst>
          </p:cNvPr>
          <p:cNvSpPr txBox="1"/>
          <p:nvPr/>
        </p:nvSpPr>
        <p:spPr>
          <a:xfrm rot="5400000">
            <a:off x="1402663" y="1393966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Buzzer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F6B0CDF-6EBD-450B-9643-43B6956677B5}"/>
              </a:ext>
            </a:extLst>
          </p:cNvPr>
          <p:cNvSpPr txBox="1"/>
          <p:nvPr/>
        </p:nvSpPr>
        <p:spPr>
          <a:xfrm rot="5400000">
            <a:off x="1484217" y="884490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6F9D52A-DA89-4529-B286-7939B6CAB59D}"/>
              </a:ext>
            </a:extLst>
          </p:cNvPr>
          <p:cNvSpPr txBox="1"/>
          <p:nvPr/>
        </p:nvSpPr>
        <p:spPr>
          <a:xfrm rot="16200000">
            <a:off x="4885319" y="884491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2BE967A-24E5-4862-867E-5457007F1F0D}"/>
              </a:ext>
            </a:extLst>
          </p:cNvPr>
          <p:cNvSpPr txBox="1"/>
          <p:nvPr/>
        </p:nvSpPr>
        <p:spPr>
          <a:xfrm rot="16200000">
            <a:off x="4888163" y="1991971"/>
            <a:ext cx="734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>
                <a:latin typeface="Audiowide" panose="02000503000000020004" pitchFamily="2" charset="0"/>
              </a:rPr>
              <a:t>Handle</a:t>
            </a:r>
            <a:r>
              <a:rPr lang="es-ES" sz="1000" b="1" dirty="0">
                <a:latin typeface="Audiowide" panose="02000503000000020004" pitchFamily="2" charset="0"/>
              </a:rPr>
              <a:t> control</a:t>
            </a: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3E4E314D-B971-4FF2-845A-2B94ED050F08}"/>
              </a:ext>
            </a:extLst>
          </p:cNvPr>
          <p:cNvGrpSpPr/>
          <p:nvPr/>
        </p:nvGrpSpPr>
        <p:grpSpPr>
          <a:xfrm rot="10800000">
            <a:off x="5355900" y="1749101"/>
            <a:ext cx="308291" cy="734718"/>
            <a:chOff x="8240974" y="6886651"/>
            <a:chExt cx="308291" cy="662974"/>
          </a:xfrm>
        </p:grpSpPr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70D006BF-C8F3-4C92-8509-93B4024D52A9}"/>
                </a:ext>
              </a:extLst>
            </p:cNvPr>
            <p:cNvSpPr txBox="1"/>
            <p:nvPr/>
          </p:nvSpPr>
          <p:spPr>
            <a:xfrm rot="10800000">
              <a:off x="8240974" y="7216358"/>
              <a:ext cx="308291" cy="333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01645A4-9FC6-48A5-8A5E-41E6C4C164D7}"/>
                </a:ext>
              </a:extLst>
            </p:cNvPr>
            <p:cNvSpPr txBox="1"/>
            <p:nvPr/>
          </p:nvSpPr>
          <p:spPr>
            <a:xfrm rot="10800000">
              <a:off x="8240974" y="7064227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dirty="0">
                  <a:latin typeface="Audiowide" panose="02000503000000020004" pitchFamily="2" charset="0"/>
                </a:rPr>
                <a:t>L</a:t>
              </a:r>
              <a:endParaRPr lang="es-ES" sz="1100" b="1" dirty="0"/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3438332C-814C-46F3-B18A-61D0392219BA}"/>
                </a:ext>
              </a:extLst>
            </p:cNvPr>
            <p:cNvSpPr txBox="1"/>
            <p:nvPr/>
          </p:nvSpPr>
          <p:spPr>
            <a:xfrm rot="10800000">
              <a:off x="8240974" y="6886651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>
                  <a:latin typeface="Audiowide" panose="02000503000000020004" pitchFamily="2" charset="0"/>
                </a:rPr>
                <a:t>B</a:t>
              </a:r>
              <a:endParaRPr lang="es-ES" sz="1100" b="1" dirty="0"/>
            </a:p>
          </p:txBody>
        </p: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4C92588-E35D-4488-8887-F9C5B67EB784}"/>
              </a:ext>
            </a:extLst>
          </p:cNvPr>
          <p:cNvSpPr txBox="1"/>
          <p:nvPr/>
        </p:nvSpPr>
        <p:spPr>
          <a:xfrm>
            <a:off x="4876800" y="6096738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Key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7F10B05-1E48-428D-9E0F-8B10B8D0088F}"/>
              </a:ext>
            </a:extLst>
          </p:cNvPr>
          <p:cNvGrpSpPr/>
          <p:nvPr/>
        </p:nvGrpSpPr>
        <p:grpSpPr>
          <a:xfrm>
            <a:off x="1420860" y="2179472"/>
            <a:ext cx="2954945" cy="707886"/>
            <a:chOff x="1281160" y="2179472"/>
            <a:chExt cx="2954945" cy="70788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2F3DA7E-F76D-4706-851B-462011EA449F}"/>
                </a:ext>
              </a:extLst>
            </p:cNvPr>
            <p:cNvGrpSpPr/>
            <p:nvPr/>
          </p:nvGrpSpPr>
          <p:grpSpPr>
            <a:xfrm>
              <a:off x="1281160" y="2179472"/>
              <a:ext cx="2920601" cy="707886"/>
              <a:chOff x="10612245" y="1352445"/>
              <a:chExt cx="2582334" cy="625899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D7FA04C-DFEF-4618-8C6A-317F9D0E6025}"/>
                  </a:ext>
                </a:extLst>
              </p:cNvPr>
              <p:cNvSpPr txBox="1"/>
              <p:nvPr/>
            </p:nvSpPr>
            <p:spPr>
              <a:xfrm>
                <a:off x="10612245" y="1352445"/>
                <a:ext cx="2168022" cy="62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4000" dirty="0">
                    <a:latin typeface="Audiowide" panose="02000503000000020004" pitchFamily="2" charset="0"/>
                  </a:rPr>
                  <a:t>µ</a:t>
                </a:r>
                <a:r>
                  <a:rPr lang="es-ES" sz="4000" dirty="0" err="1">
                    <a:latin typeface="Audiowide" panose="02000503000000020004" pitchFamily="2" charset="0"/>
                  </a:rPr>
                  <a:t>Bike</a:t>
                </a:r>
                <a:endParaRPr lang="es-ES" sz="40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A7FE6223-4545-4EDA-B42F-85F965564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37379" y="1424859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DE6237F6-EEAE-4C4D-BEE1-86E66EB0F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107" y="2491257"/>
              <a:ext cx="276998" cy="27699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402576F2-3D68-437B-A1CC-9721FBCC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16806">
              <a:off x="3701281" y="2538621"/>
              <a:ext cx="179456" cy="17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76D0CA2-FDB9-441B-A4B6-9E72EAB1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673" y="-3177"/>
            <a:ext cx="4686083" cy="7221177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CF87D9C8-F70F-44BE-8147-FD8803A8F879}"/>
              </a:ext>
            </a:extLst>
          </p:cNvPr>
          <p:cNvSpPr txBox="1"/>
          <p:nvPr/>
        </p:nvSpPr>
        <p:spPr>
          <a:xfrm rot="5400000">
            <a:off x="3273256" y="3307269"/>
            <a:ext cx="463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udiowide" panose="02000503000000020004" pitchFamily="2" charset="0"/>
              </a:rPr>
              <a:t>Jon García Aguado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9C2441-B68A-4AA0-ABDE-682663EC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29164" y="-3177"/>
            <a:ext cx="2199812" cy="2199812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B635F818-54E4-4D55-AF11-51CA8DED8BEC}"/>
              </a:ext>
            </a:extLst>
          </p:cNvPr>
          <p:cNvGrpSpPr/>
          <p:nvPr/>
        </p:nvGrpSpPr>
        <p:grpSpPr>
          <a:xfrm rot="5400000">
            <a:off x="-540597" y="6723559"/>
            <a:ext cx="8139316" cy="1556055"/>
            <a:chOff x="9731796" y="3371056"/>
            <a:chExt cx="8139316" cy="155605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69FF14-E484-4DA6-A7AD-2000401F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371056"/>
              <a:ext cx="457200" cy="457200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2A954B26-2D77-44C4-AC2B-E92E8330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920158"/>
              <a:ext cx="457200" cy="457200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CC970F75-AE4F-44C9-9E92-937C9523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4469911"/>
              <a:ext cx="457200" cy="457200"/>
            </a:xfrm>
            <a:prstGeom prst="rect">
              <a:avLst/>
            </a:prstGeom>
          </p:spPr>
        </p:pic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747EDCCC-4E02-4E79-A4D0-31F8014AE58E}"/>
                </a:ext>
              </a:extLst>
            </p:cNvPr>
            <p:cNvSpPr txBox="1"/>
            <p:nvPr/>
          </p:nvSpPr>
          <p:spPr>
            <a:xfrm>
              <a:off x="10187739" y="3387273"/>
              <a:ext cx="463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latin typeface="Audiowide" panose="02000503000000020004" pitchFamily="2" charset="0"/>
                </a:rPr>
                <a:t>+34 699 285 040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B5C44DD7-BDCA-4E00-9740-66D0BB4A7DED}"/>
                </a:ext>
              </a:extLst>
            </p:cNvPr>
            <p:cNvSpPr txBox="1"/>
            <p:nvPr/>
          </p:nvSpPr>
          <p:spPr>
            <a:xfrm>
              <a:off x="10187734" y="3982872"/>
              <a:ext cx="610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>
                  <a:latin typeface="Audiowide" panose="02000503000000020004" pitchFamily="2" charset="0"/>
                </a:rPr>
                <a:t>jon-garcia</a:t>
              </a:r>
              <a:r>
                <a:rPr lang="es-ES" b="1" dirty="0" err="1">
                  <a:latin typeface="Arial Rounded MT Bold" panose="020F0704030504030204" pitchFamily="34" charset="0"/>
                </a:rPr>
                <a:t>@</a:t>
              </a:r>
              <a:r>
                <a:rPr lang="es-ES" b="1" dirty="0" err="1">
                  <a:latin typeface="Audiowide" panose="02000503000000020004" pitchFamily="2" charset="0"/>
                </a:rPr>
                <a:t>hotmail</a:t>
              </a:r>
              <a:r>
                <a:rPr lang="es-ES" b="1" dirty="0">
                  <a:latin typeface="Audiowide" panose="02000503000000020004" pitchFamily="2" charset="0"/>
                </a:rPr>
                <a:t>..</a:t>
              </a:r>
              <a:r>
                <a:rPr lang="es-ES" b="1" dirty="0" err="1">
                  <a:latin typeface="Audiowide" panose="02000503000000020004" pitchFamily="2" charset="0"/>
                </a:rPr>
                <a:t>com</a:t>
              </a:r>
              <a:endParaRPr lang="es-ES" b="1" dirty="0">
                <a:latin typeface="Audiowide" panose="02000503000000020004" pitchFamily="2" charset="0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E778654-2B7A-4920-AC57-2FB59952068C}"/>
                </a:ext>
              </a:extLst>
            </p:cNvPr>
            <p:cNvSpPr txBox="1"/>
            <p:nvPr/>
          </p:nvSpPr>
          <p:spPr>
            <a:xfrm>
              <a:off x="10187731" y="4547730"/>
              <a:ext cx="7683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latin typeface="Audiowide" panose="02000503000000020004" pitchFamily="2" charset="0"/>
                </a:rPr>
                <a:t>www.github.com/JGAguado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5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427495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Batt</a:t>
            </a:r>
            <a:endParaRPr lang="es-ES" sz="1100" dirty="0">
              <a:latin typeface="Audiowide" panose="02000503000000020004" pitchFamily="2" charset="0"/>
            </a:endParaRP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 rot="5400000">
            <a:off x="3670360" y="5046154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Audiowide" panose="02000503000000020004" pitchFamily="2" charset="0"/>
              </a:rPr>
              <a:t>Reset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8D25AB6-A187-486A-988D-1C022E0AB92F}"/>
              </a:ext>
            </a:extLst>
          </p:cNvPr>
          <p:cNvSpPr txBox="1"/>
          <p:nvPr/>
        </p:nvSpPr>
        <p:spPr>
          <a:xfrm>
            <a:off x="1528708" y="4016283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Audiowide" panose="02000503000000020004" pitchFamily="2" charset="0"/>
              </a:rPr>
              <a:t>LoRa</a:t>
            </a:r>
            <a:endParaRPr lang="es-ES" b="1" dirty="0">
              <a:latin typeface="Audiowide" panose="02000503000000020004" pitchFamily="2" charset="0"/>
            </a:endParaRP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5414A-EBFF-4547-AE5A-11AB9444C026}"/>
              </a:ext>
            </a:extLst>
          </p:cNvPr>
          <p:cNvSpPr txBox="1"/>
          <p:nvPr/>
        </p:nvSpPr>
        <p:spPr>
          <a:xfrm rot="16200000">
            <a:off x="888419" y="2435445"/>
            <a:ext cx="147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latin typeface="Audiowide" panose="02000503000000020004" pitchFamily="2" charset="0"/>
              </a:rPr>
              <a:t>Display</a:t>
            </a:r>
            <a:r>
              <a:rPr lang="es-ES" sz="1600" b="1" dirty="0">
                <a:latin typeface="Audiowide" panose="02000503000000020004" pitchFamily="2" charset="0"/>
              </a:rPr>
              <a:t> </a:t>
            </a:r>
            <a:r>
              <a:rPr lang="es-ES" sz="1600" b="1" dirty="0" err="1">
                <a:latin typeface="Audiowide" panose="02000503000000020004" pitchFamily="2" charset="0"/>
              </a:rPr>
              <a:t>out</a:t>
            </a:r>
            <a:endParaRPr lang="es-ES" sz="1600" b="1" dirty="0">
              <a:latin typeface="Audiowide" panose="02000503000000020004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DCBF616-74AC-4510-9589-AC39A041B5C0}"/>
              </a:ext>
            </a:extLst>
          </p:cNvPr>
          <p:cNvSpPr txBox="1"/>
          <p:nvPr/>
        </p:nvSpPr>
        <p:spPr>
          <a:xfrm>
            <a:off x="365039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USB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0E8E427-98F4-4176-B6FC-C793DE7D0DED}"/>
              </a:ext>
            </a:extLst>
          </p:cNvPr>
          <p:cNvGrpSpPr/>
          <p:nvPr/>
        </p:nvGrpSpPr>
        <p:grpSpPr>
          <a:xfrm>
            <a:off x="3675369" y="6930960"/>
            <a:ext cx="526393" cy="369332"/>
            <a:chOff x="3675369" y="6930960"/>
            <a:chExt cx="526393" cy="369332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C2DF69B-E1C4-4061-B2AC-36421F0B9DAC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EE3502CB-B53E-476F-BD86-964DF0D65B3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C966BF8-76CA-425F-B836-C634DA58F77D}"/>
              </a:ext>
            </a:extLst>
          </p:cNvPr>
          <p:cNvSpPr txBox="1"/>
          <p:nvPr/>
        </p:nvSpPr>
        <p:spPr>
          <a:xfrm>
            <a:off x="2040669" y="6459927"/>
            <a:ext cx="601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udiowide" panose="02000503000000020004" pitchFamily="2" charset="0"/>
              </a:rPr>
              <a:t>GEN</a:t>
            </a:r>
          </a:p>
          <a:p>
            <a:pPr algn="ctr"/>
            <a:r>
              <a:rPr lang="es-ES" sz="1050" dirty="0">
                <a:latin typeface="Audiowide" panose="02000503000000020004" pitchFamily="2" charset="0"/>
              </a:rPr>
              <a:t>6V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B9CC47E-33D5-4DE6-8C48-7AC3F8B3D259}"/>
              </a:ext>
            </a:extLst>
          </p:cNvPr>
          <p:cNvSpPr txBox="1"/>
          <p:nvPr/>
        </p:nvSpPr>
        <p:spPr>
          <a:xfrm rot="16200000">
            <a:off x="2484657" y="5018446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Audiowide" panose="02000503000000020004" pitchFamily="2" charset="0"/>
              </a:rPr>
              <a:t>Boot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DBC7F4F-AAB1-442B-B4DA-A024DD313D01}"/>
              </a:ext>
            </a:extLst>
          </p:cNvPr>
          <p:cNvSpPr txBox="1"/>
          <p:nvPr/>
        </p:nvSpPr>
        <p:spPr>
          <a:xfrm>
            <a:off x="3075020" y="794574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udiowide" panose="02000503000000020004" pitchFamily="2" charset="0"/>
              </a:rPr>
              <a:t>GPS</a:t>
            </a: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B885088-CE9E-42BD-85EE-3C962D75E9FD}"/>
              </a:ext>
            </a:extLst>
          </p:cNvPr>
          <p:cNvGrpSpPr/>
          <p:nvPr/>
        </p:nvGrpSpPr>
        <p:grpSpPr>
          <a:xfrm rot="5400000">
            <a:off x="5246850" y="2635001"/>
            <a:ext cx="526393" cy="369332"/>
            <a:chOff x="3675369" y="6930960"/>
            <a:chExt cx="526393" cy="369332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2BC8C22-83B8-4BDD-83EA-ED28E7CD4C5A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03786EED-55B4-4C02-B345-1B9788083131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E6A92E-8328-4949-BE38-FCDD4719D099}"/>
              </a:ext>
            </a:extLst>
          </p:cNvPr>
          <p:cNvSpPr txBox="1"/>
          <p:nvPr/>
        </p:nvSpPr>
        <p:spPr>
          <a:xfrm rot="16200000">
            <a:off x="4953199" y="3091175"/>
            <a:ext cx="684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Front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6175680-1914-4510-BEA4-BDA5D9A99B87}"/>
              </a:ext>
            </a:extLst>
          </p:cNvPr>
          <p:cNvSpPr txBox="1"/>
          <p:nvPr/>
        </p:nvSpPr>
        <p:spPr>
          <a:xfrm rot="16200000">
            <a:off x="4937706" y="2612798"/>
            <a:ext cx="684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Rear</a:t>
            </a:r>
            <a:r>
              <a:rPr lang="es-ES" sz="1050" b="1" dirty="0">
                <a:latin typeface="Audiowide" panose="02000503000000020004" pitchFamily="2" charset="0"/>
              </a:rPr>
              <a:t>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EA9350C2-C624-4D0D-A3EB-DC461D7F8FFF}"/>
              </a:ext>
            </a:extLst>
          </p:cNvPr>
          <p:cNvGrpSpPr/>
          <p:nvPr/>
        </p:nvGrpSpPr>
        <p:grpSpPr>
          <a:xfrm rot="5400000">
            <a:off x="5254505" y="3094244"/>
            <a:ext cx="526393" cy="369332"/>
            <a:chOff x="3675369" y="6930960"/>
            <a:chExt cx="526393" cy="369332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43F649A2-9091-433B-B67D-6CB21B8BFEA4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3B79F51-F607-46B2-82AB-39536582648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65E29A0-2CAB-499D-952E-67808498B11F}"/>
              </a:ext>
            </a:extLst>
          </p:cNvPr>
          <p:cNvSpPr txBox="1"/>
          <p:nvPr/>
        </p:nvSpPr>
        <p:spPr>
          <a:xfrm rot="16200000">
            <a:off x="5061818" y="1320995"/>
            <a:ext cx="7346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RPM</a:t>
            </a:r>
          </a:p>
          <a:p>
            <a:pPr algn="ctr"/>
            <a:r>
              <a:rPr lang="es-ES" sz="1050" b="1" dirty="0">
                <a:latin typeface="Audiowide" panose="02000503000000020004" pitchFamily="2" charset="0"/>
              </a:rPr>
              <a:t>Sensor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8C30404-F7F5-43C7-A1ED-1E3DE883FA10}"/>
              </a:ext>
            </a:extLst>
          </p:cNvPr>
          <p:cNvGrpSpPr/>
          <p:nvPr/>
        </p:nvGrpSpPr>
        <p:grpSpPr>
          <a:xfrm rot="5400000">
            <a:off x="1364062" y="1307791"/>
            <a:ext cx="526393" cy="369332"/>
            <a:chOff x="3675369" y="6930960"/>
            <a:chExt cx="526393" cy="369332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F18362B-598D-4BF3-85EB-F76A36F1F9FF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38CBAF03-5C4E-4C48-8CEC-7B821C195303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6137B6-93BF-416F-9DE9-C28AEDD26021}"/>
              </a:ext>
            </a:extLst>
          </p:cNvPr>
          <p:cNvSpPr txBox="1"/>
          <p:nvPr/>
        </p:nvSpPr>
        <p:spPr>
          <a:xfrm rot="5400000">
            <a:off x="1402663" y="1393966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Buzzer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F6B0CDF-6EBD-450B-9643-43B6956677B5}"/>
              </a:ext>
            </a:extLst>
          </p:cNvPr>
          <p:cNvSpPr txBox="1"/>
          <p:nvPr/>
        </p:nvSpPr>
        <p:spPr>
          <a:xfrm rot="5400000">
            <a:off x="1484217" y="884490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6F9D52A-DA89-4529-B286-7939B6CAB59D}"/>
              </a:ext>
            </a:extLst>
          </p:cNvPr>
          <p:cNvSpPr txBox="1"/>
          <p:nvPr/>
        </p:nvSpPr>
        <p:spPr>
          <a:xfrm rot="16200000">
            <a:off x="4885319" y="884491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2BE967A-24E5-4862-867E-5457007F1F0D}"/>
              </a:ext>
            </a:extLst>
          </p:cNvPr>
          <p:cNvSpPr txBox="1"/>
          <p:nvPr/>
        </p:nvSpPr>
        <p:spPr>
          <a:xfrm rot="16200000">
            <a:off x="4888163" y="1991971"/>
            <a:ext cx="734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>
                <a:latin typeface="Audiowide" panose="02000503000000020004" pitchFamily="2" charset="0"/>
              </a:rPr>
              <a:t>Handle</a:t>
            </a:r>
            <a:r>
              <a:rPr lang="es-ES" sz="1000" b="1" dirty="0">
                <a:latin typeface="Audiowide" panose="02000503000000020004" pitchFamily="2" charset="0"/>
              </a:rPr>
              <a:t> control</a:t>
            </a: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3E4E314D-B971-4FF2-845A-2B94ED050F08}"/>
              </a:ext>
            </a:extLst>
          </p:cNvPr>
          <p:cNvGrpSpPr/>
          <p:nvPr/>
        </p:nvGrpSpPr>
        <p:grpSpPr>
          <a:xfrm rot="10800000">
            <a:off x="5355900" y="1749101"/>
            <a:ext cx="308291" cy="734718"/>
            <a:chOff x="8240974" y="6886651"/>
            <a:chExt cx="308291" cy="662974"/>
          </a:xfrm>
        </p:grpSpPr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70D006BF-C8F3-4C92-8509-93B4024D52A9}"/>
                </a:ext>
              </a:extLst>
            </p:cNvPr>
            <p:cNvSpPr txBox="1"/>
            <p:nvPr/>
          </p:nvSpPr>
          <p:spPr>
            <a:xfrm rot="10800000">
              <a:off x="8240974" y="7216358"/>
              <a:ext cx="308291" cy="333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01645A4-9FC6-48A5-8A5E-41E6C4C164D7}"/>
                </a:ext>
              </a:extLst>
            </p:cNvPr>
            <p:cNvSpPr txBox="1"/>
            <p:nvPr/>
          </p:nvSpPr>
          <p:spPr>
            <a:xfrm rot="10800000">
              <a:off x="8240974" y="7064227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dirty="0">
                  <a:latin typeface="Audiowide" panose="02000503000000020004" pitchFamily="2" charset="0"/>
                </a:rPr>
                <a:t>L</a:t>
              </a:r>
              <a:endParaRPr lang="es-ES" sz="1100" b="1" dirty="0"/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3438332C-814C-46F3-B18A-61D0392219BA}"/>
                </a:ext>
              </a:extLst>
            </p:cNvPr>
            <p:cNvSpPr txBox="1"/>
            <p:nvPr/>
          </p:nvSpPr>
          <p:spPr>
            <a:xfrm rot="10800000">
              <a:off x="8240974" y="6886651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>
                  <a:latin typeface="Audiowide" panose="02000503000000020004" pitchFamily="2" charset="0"/>
                </a:rPr>
                <a:t>B</a:t>
              </a:r>
              <a:endParaRPr lang="es-ES" sz="1100" b="1" dirty="0"/>
            </a:p>
          </p:txBody>
        </p: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4C92588-E35D-4488-8887-F9C5B67EB784}"/>
              </a:ext>
            </a:extLst>
          </p:cNvPr>
          <p:cNvSpPr txBox="1"/>
          <p:nvPr/>
        </p:nvSpPr>
        <p:spPr>
          <a:xfrm>
            <a:off x="4876800" y="6096738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Key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7F10B05-1E48-428D-9E0F-8B10B8D0088F}"/>
              </a:ext>
            </a:extLst>
          </p:cNvPr>
          <p:cNvGrpSpPr/>
          <p:nvPr/>
        </p:nvGrpSpPr>
        <p:grpSpPr>
          <a:xfrm>
            <a:off x="1420860" y="2179472"/>
            <a:ext cx="2954945" cy="707886"/>
            <a:chOff x="1281160" y="2179472"/>
            <a:chExt cx="2954945" cy="70788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2F3DA7E-F76D-4706-851B-462011EA449F}"/>
                </a:ext>
              </a:extLst>
            </p:cNvPr>
            <p:cNvGrpSpPr/>
            <p:nvPr/>
          </p:nvGrpSpPr>
          <p:grpSpPr>
            <a:xfrm>
              <a:off x="1281160" y="2179472"/>
              <a:ext cx="2920601" cy="707886"/>
              <a:chOff x="10612245" y="1352445"/>
              <a:chExt cx="2582334" cy="625899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D7FA04C-DFEF-4618-8C6A-317F9D0E6025}"/>
                  </a:ext>
                </a:extLst>
              </p:cNvPr>
              <p:cNvSpPr txBox="1"/>
              <p:nvPr/>
            </p:nvSpPr>
            <p:spPr>
              <a:xfrm>
                <a:off x="10612245" y="1352445"/>
                <a:ext cx="2168022" cy="62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4000" dirty="0">
                    <a:latin typeface="Audiowide" panose="02000503000000020004" pitchFamily="2" charset="0"/>
                  </a:rPr>
                  <a:t>µ</a:t>
                </a:r>
                <a:r>
                  <a:rPr lang="es-ES" sz="4000" dirty="0" err="1">
                    <a:latin typeface="Audiowide" panose="02000503000000020004" pitchFamily="2" charset="0"/>
                  </a:rPr>
                  <a:t>Bike</a:t>
                </a:r>
                <a:endParaRPr lang="es-ES" sz="40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A7FE6223-4545-4EDA-B42F-85F965564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37379" y="1424859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DE6237F6-EEAE-4C4D-BEE1-86E66EB0F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107" y="2491257"/>
              <a:ext cx="276998" cy="27699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402576F2-3D68-437B-A1CC-9721FBCC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16806">
              <a:off x="3701281" y="2538621"/>
              <a:ext cx="179456" cy="17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36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6">
            <a:extLst>
              <a:ext uri="{FF2B5EF4-FFF2-40B4-BE49-F238E27FC236}">
                <a16:creationId xmlns:a16="http://schemas.microsoft.com/office/drawing/2014/main" id="{CF87D9C8-F70F-44BE-8147-FD8803A8F879}"/>
              </a:ext>
            </a:extLst>
          </p:cNvPr>
          <p:cNvSpPr txBox="1"/>
          <p:nvPr/>
        </p:nvSpPr>
        <p:spPr>
          <a:xfrm rot="5400000">
            <a:off x="3273256" y="3307269"/>
            <a:ext cx="463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udiowide" panose="02000503000000020004" pitchFamily="2" charset="0"/>
              </a:rPr>
              <a:t>Jon García Aguado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9C2441-B68A-4AA0-ABDE-682663EC0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29164" y="-3177"/>
            <a:ext cx="2199812" cy="2199812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B635F818-54E4-4D55-AF11-51CA8DED8BEC}"/>
              </a:ext>
            </a:extLst>
          </p:cNvPr>
          <p:cNvGrpSpPr/>
          <p:nvPr/>
        </p:nvGrpSpPr>
        <p:grpSpPr>
          <a:xfrm rot="5400000">
            <a:off x="-540597" y="6723559"/>
            <a:ext cx="8139316" cy="1556055"/>
            <a:chOff x="9731796" y="3371056"/>
            <a:chExt cx="8139316" cy="155605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69FF14-E484-4DA6-A7AD-2000401F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371056"/>
              <a:ext cx="457200" cy="457200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2A954B26-2D77-44C4-AC2B-E92E8330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920158"/>
              <a:ext cx="457200" cy="457200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CC970F75-AE4F-44C9-9E92-937C9523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4469911"/>
              <a:ext cx="457200" cy="457200"/>
            </a:xfrm>
            <a:prstGeom prst="rect">
              <a:avLst/>
            </a:prstGeom>
          </p:spPr>
        </p:pic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747EDCCC-4E02-4E79-A4D0-31F8014AE58E}"/>
                </a:ext>
              </a:extLst>
            </p:cNvPr>
            <p:cNvSpPr txBox="1"/>
            <p:nvPr/>
          </p:nvSpPr>
          <p:spPr>
            <a:xfrm>
              <a:off x="10187739" y="3387273"/>
              <a:ext cx="463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latin typeface="Audiowide" panose="02000503000000020004" pitchFamily="2" charset="0"/>
                </a:rPr>
                <a:t>+34 699 285 040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B5C44DD7-BDCA-4E00-9740-66D0BB4A7DED}"/>
                </a:ext>
              </a:extLst>
            </p:cNvPr>
            <p:cNvSpPr txBox="1"/>
            <p:nvPr/>
          </p:nvSpPr>
          <p:spPr>
            <a:xfrm>
              <a:off x="10187734" y="3982872"/>
              <a:ext cx="610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>
                  <a:latin typeface="Audiowide" panose="02000503000000020004" pitchFamily="2" charset="0"/>
                </a:rPr>
                <a:t>jon-garcia</a:t>
              </a:r>
              <a:r>
                <a:rPr lang="es-ES" b="1" dirty="0" err="1">
                  <a:latin typeface="Arial Rounded MT Bold" panose="020F0704030504030204" pitchFamily="34" charset="0"/>
                </a:rPr>
                <a:t>@</a:t>
              </a:r>
              <a:r>
                <a:rPr lang="es-ES" b="1" dirty="0" err="1">
                  <a:latin typeface="Audiowide" panose="02000503000000020004" pitchFamily="2" charset="0"/>
                </a:rPr>
                <a:t>hotmail</a:t>
              </a:r>
              <a:r>
                <a:rPr lang="es-ES" b="1" dirty="0">
                  <a:latin typeface="Audiowide" panose="02000503000000020004" pitchFamily="2" charset="0"/>
                </a:rPr>
                <a:t>..</a:t>
              </a:r>
              <a:r>
                <a:rPr lang="es-ES" b="1" dirty="0" err="1">
                  <a:latin typeface="Audiowide" panose="02000503000000020004" pitchFamily="2" charset="0"/>
                </a:rPr>
                <a:t>com</a:t>
              </a:r>
              <a:endParaRPr lang="es-ES" b="1" dirty="0">
                <a:latin typeface="Audiowide" panose="02000503000000020004" pitchFamily="2" charset="0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E778654-2B7A-4920-AC57-2FB59952068C}"/>
                </a:ext>
              </a:extLst>
            </p:cNvPr>
            <p:cNvSpPr txBox="1"/>
            <p:nvPr/>
          </p:nvSpPr>
          <p:spPr>
            <a:xfrm>
              <a:off x="10187731" y="4547730"/>
              <a:ext cx="7683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latin typeface="Audiowide" panose="02000503000000020004" pitchFamily="2" charset="0"/>
                </a:rPr>
                <a:t>www.github.com/JGAguado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94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15450</TotalTime>
  <Words>112</Words>
  <Application>Microsoft Office PowerPoint</Application>
  <PresentationFormat>Personalizado</PresentationFormat>
  <Paragraphs>72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49</cp:revision>
  <dcterms:created xsi:type="dcterms:W3CDTF">2020-10-03T08:25:02Z</dcterms:created>
  <dcterms:modified xsi:type="dcterms:W3CDTF">2022-03-26T19:18:51Z</dcterms:modified>
</cp:coreProperties>
</file>