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61" r:id="rId6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9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2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4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3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5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F38B-51E1-4C90-A834-FCA36791B729}" type="datetimeFigureOut">
              <a:rPr lang="es-ES" smtClean="0"/>
              <a:t>01/04/2022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F0B9974-61A2-4C32-B1B3-F1A5E93F1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03721"/>
              </p:ext>
            </p:extLst>
          </p:nvPr>
        </p:nvGraphicFramePr>
        <p:xfrm>
          <a:off x="785813" y="1976438"/>
          <a:ext cx="56292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5629218" imgH="3248059" progId="Excel.Sheet.12">
                  <p:embed/>
                </p:oleObj>
              </mc:Choice>
              <mc:Fallback>
                <p:oleObj name="Worksheet" r:id="rId3" imgW="5629218" imgH="3248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13" y="1976438"/>
                        <a:ext cx="5629275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9EC25328-1EBB-42FB-B32D-1F28DA4AD4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89"/>
            <a:ext cx="7199313" cy="6611614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2315594" y="6565661"/>
            <a:ext cx="70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Power</a:t>
            </a:r>
            <a:endParaRPr lang="es-ES" sz="1000" dirty="0">
              <a:latin typeface="Audiowide" panose="02000503000000020004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8BF122-38F0-449B-B46D-A13EF4E9D54B}"/>
              </a:ext>
            </a:extLst>
          </p:cNvPr>
          <p:cNvGrpSpPr/>
          <p:nvPr/>
        </p:nvGrpSpPr>
        <p:grpSpPr>
          <a:xfrm rot="16200000">
            <a:off x="6251978" y="5413336"/>
            <a:ext cx="870470" cy="648883"/>
            <a:chOff x="9142802" y="3068846"/>
            <a:chExt cx="1231936" cy="721516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0D77B8B-6280-451D-A554-F268F2A3FB18}"/>
                </a:ext>
              </a:extLst>
            </p:cNvPr>
            <p:cNvSpPr txBox="1"/>
            <p:nvPr/>
          </p:nvSpPr>
          <p:spPr>
            <a:xfrm rot="5400000">
              <a:off x="9874220" y="3239414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>
                  <a:latin typeface="Audiowide" panose="02000503000000020004" pitchFamily="2" charset="0"/>
                </a:rPr>
                <a:t>3V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BD4C01B-7E62-43FE-A0FF-73792B01A6ED}"/>
                </a:ext>
              </a:extLst>
            </p:cNvPr>
            <p:cNvSpPr txBox="1"/>
            <p:nvPr/>
          </p:nvSpPr>
          <p:spPr>
            <a:xfrm rot="5400000">
              <a:off x="9550237" y="3268534"/>
              <a:ext cx="716971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dirty="0">
                  <a:latin typeface="Audiowide" panose="02000503000000020004" pitchFamily="2" charset="0"/>
                </a:rPr>
                <a:t>GND</a:t>
              </a:r>
              <a:endParaRPr lang="es-ES" sz="700" dirty="0">
                <a:latin typeface="Audiowide" panose="02000503000000020004" pitchFamily="2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38D566D-5102-4876-AB8E-CB12FFA38413}"/>
                </a:ext>
              </a:extLst>
            </p:cNvPr>
            <p:cNvSpPr txBox="1"/>
            <p:nvPr/>
          </p:nvSpPr>
          <p:spPr>
            <a:xfrm rot="5400000">
              <a:off x="9271643" y="3210009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 err="1">
                  <a:latin typeface="Audiowide" panose="02000503000000020004" pitchFamily="2" charset="0"/>
                </a:rPr>
                <a:t>Tx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E0787BC-322D-47AB-8E9E-980B34C22FB2}"/>
                </a:ext>
              </a:extLst>
            </p:cNvPr>
            <p:cNvSpPr txBox="1"/>
            <p:nvPr/>
          </p:nvSpPr>
          <p:spPr>
            <a:xfrm rot="5400000">
              <a:off x="9001640" y="3210008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 err="1">
                  <a:latin typeface="Audiowide" panose="02000503000000020004" pitchFamily="2" charset="0"/>
                </a:rPr>
                <a:t>Rx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9C0242-52C4-4F20-9E9B-C78E063735BE}"/>
              </a:ext>
            </a:extLst>
          </p:cNvPr>
          <p:cNvSpPr txBox="1"/>
          <p:nvPr/>
        </p:nvSpPr>
        <p:spPr>
          <a:xfrm rot="16200000">
            <a:off x="6102922" y="5620503"/>
            <a:ext cx="837050" cy="2205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  <a:latin typeface="Audiowide" panose="02000503000000020004" pitchFamily="2" charset="0"/>
              </a:rPr>
              <a:t>SERIAL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DFCFC5-0650-4B6E-9DFA-E95A57F67C2B}"/>
              </a:ext>
            </a:extLst>
          </p:cNvPr>
          <p:cNvSpPr txBox="1"/>
          <p:nvPr/>
        </p:nvSpPr>
        <p:spPr>
          <a:xfrm>
            <a:off x="6421742" y="2816148"/>
            <a:ext cx="70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Reset</a:t>
            </a:r>
            <a:endParaRPr lang="es-ES" sz="1000" dirty="0">
              <a:latin typeface="Audiowide" panose="02000503000000020004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449002-1A43-4DCC-B477-9A873D0DF2EC}"/>
              </a:ext>
            </a:extLst>
          </p:cNvPr>
          <p:cNvSpPr/>
          <p:nvPr/>
        </p:nvSpPr>
        <p:spPr>
          <a:xfrm>
            <a:off x="6411185" y="5312240"/>
            <a:ext cx="728850" cy="837050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DBDB95F-14EB-49D0-8F00-D5B818808A72}"/>
              </a:ext>
            </a:extLst>
          </p:cNvPr>
          <p:cNvGrpSpPr/>
          <p:nvPr/>
        </p:nvGrpSpPr>
        <p:grpSpPr>
          <a:xfrm rot="5400000">
            <a:off x="3718616" y="4144663"/>
            <a:ext cx="1683896" cy="707886"/>
            <a:chOff x="3713954" y="815975"/>
            <a:chExt cx="1683896" cy="707886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D7FA04C-DFEF-4618-8C6A-317F9D0E6025}"/>
                </a:ext>
              </a:extLst>
            </p:cNvPr>
            <p:cNvSpPr txBox="1"/>
            <p:nvPr/>
          </p:nvSpPr>
          <p:spPr>
            <a:xfrm>
              <a:off x="3713954" y="815975"/>
              <a:ext cx="12674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000" dirty="0">
                  <a:latin typeface="Audiowide" panose="02000503000000020004" pitchFamily="2" charset="0"/>
                </a:rPr>
                <a:t>Smart Garden</a:t>
              </a:r>
            </a:p>
          </p:txBody>
        </p:sp>
        <p:pic>
          <p:nvPicPr>
            <p:cNvPr id="3102" name="Picture 30" descr="Free Icon | Watering can with water drops">
              <a:extLst>
                <a:ext uri="{FF2B5EF4-FFF2-40B4-BE49-F238E27FC236}">
                  <a16:creationId xmlns:a16="http://schemas.microsoft.com/office/drawing/2014/main" id="{9491B846-4A94-4783-9BB1-FCF00B3C4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351" y="929113"/>
              <a:ext cx="396499" cy="396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Internet and WiFi - Bibliothèques de Martigues">
              <a:extLst>
                <a:ext uri="{FF2B5EF4-FFF2-40B4-BE49-F238E27FC236}">
                  <a16:creationId xmlns:a16="http://schemas.microsoft.com/office/drawing/2014/main" id="{A361A618-93F3-45C0-86B1-95B965794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4738">
              <a:off x="4909541" y="1200610"/>
              <a:ext cx="295997" cy="256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FA3B73F-9D9E-4F62-B3DE-2410DE63A108}"/>
              </a:ext>
            </a:extLst>
          </p:cNvPr>
          <p:cNvGrpSpPr/>
          <p:nvPr/>
        </p:nvGrpSpPr>
        <p:grpSpPr>
          <a:xfrm>
            <a:off x="426120" y="3545188"/>
            <a:ext cx="886381" cy="215444"/>
            <a:chOff x="4679245" y="3290345"/>
            <a:chExt cx="864592" cy="215444"/>
          </a:xfrm>
        </p:grpSpPr>
        <p:sp>
          <p:nvSpPr>
            <p:cNvPr id="109" name="Rectángulo: esquinas redondeadas 108">
              <a:extLst>
                <a:ext uri="{FF2B5EF4-FFF2-40B4-BE49-F238E27FC236}">
                  <a16:creationId xmlns:a16="http://schemas.microsoft.com/office/drawing/2014/main" id="{96DB8EC4-1069-4FAD-B565-C19CDDA50B15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10" name="Rectángulo: esquinas redondeadas 109">
              <a:extLst>
                <a:ext uri="{FF2B5EF4-FFF2-40B4-BE49-F238E27FC236}">
                  <a16:creationId xmlns:a16="http://schemas.microsoft.com/office/drawing/2014/main" id="{DAF46DCC-66C5-47D1-86C9-2B02BDE1916B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1</a:t>
              </a:r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F2183E71-3573-4C90-A2B8-C653AC82628A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16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36D3F85E-2CBB-44E0-A8C1-E306D00D743D}"/>
              </a:ext>
            </a:extLst>
          </p:cNvPr>
          <p:cNvGrpSpPr/>
          <p:nvPr/>
        </p:nvGrpSpPr>
        <p:grpSpPr>
          <a:xfrm>
            <a:off x="3140786" y="3545188"/>
            <a:ext cx="886381" cy="215444"/>
            <a:chOff x="4679245" y="3290345"/>
            <a:chExt cx="864592" cy="215444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50320277-844E-4A97-9245-E996EFA7E08F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30" name="Rectángulo: esquinas redondeadas 129">
              <a:extLst>
                <a:ext uri="{FF2B5EF4-FFF2-40B4-BE49-F238E27FC236}">
                  <a16:creationId xmlns:a16="http://schemas.microsoft.com/office/drawing/2014/main" id="{E8D4A354-92E1-4C37-873B-2AC103EF15C1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3</a:t>
              </a:r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28AC8FA8-BAF1-446C-ABB8-4029008F462B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18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60607DB0-5A1F-4CEB-987E-F2B9EFC9F45C}"/>
              </a:ext>
            </a:extLst>
          </p:cNvPr>
          <p:cNvGrpSpPr/>
          <p:nvPr/>
        </p:nvGrpSpPr>
        <p:grpSpPr>
          <a:xfrm>
            <a:off x="4168445" y="3545188"/>
            <a:ext cx="886154" cy="215444"/>
            <a:chOff x="4679245" y="3290345"/>
            <a:chExt cx="864592" cy="21544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CADCB9FF-8C79-4376-AECF-AA78916AF7EC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34" name="Rectángulo: esquinas redondeadas 133">
              <a:extLst>
                <a:ext uri="{FF2B5EF4-FFF2-40B4-BE49-F238E27FC236}">
                  <a16:creationId xmlns:a16="http://schemas.microsoft.com/office/drawing/2014/main" id="{FBD919F5-54C2-468C-966F-22023A589B85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4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EDE1BAFC-7689-4490-91C6-C580E60D16D0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19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78F4D266-80C1-4E0A-9E70-D9F1F5AAEE3F}"/>
              </a:ext>
            </a:extLst>
          </p:cNvPr>
          <p:cNvGrpSpPr/>
          <p:nvPr/>
        </p:nvGrpSpPr>
        <p:grpSpPr>
          <a:xfrm>
            <a:off x="1040714" y="177036"/>
            <a:ext cx="3730175" cy="461667"/>
            <a:chOff x="993938" y="5977235"/>
            <a:chExt cx="3730175" cy="461667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AB35251C-0D65-4441-B19A-A3DB11A6DA7C}"/>
                </a:ext>
              </a:extLst>
            </p:cNvPr>
            <p:cNvGrpSpPr/>
            <p:nvPr/>
          </p:nvGrpSpPr>
          <p:grpSpPr>
            <a:xfrm>
              <a:off x="993938" y="5977236"/>
              <a:ext cx="720231" cy="461666"/>
              <a:chOff x="993938" y="5970636"/>
              <a:chExt cx="720231" cy="461666"/>
            </a:xfrm>
          </p:grpSpPr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0B907443-A04E-4AAB-AEF7-219327A197DF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57" name="CuadroTexto 156">
                <a:extLst>
                  <a:ext uri="{FF2B5EF4-FFF2-40B4-BE49-F238E27FC236}">
                    <a16:creationId xmlns:a16="http://schemas.microsoft.com/office/drawing/2014/main" id="{506C97DE-2915-4543-85A8-7DAED1F66299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994A238-8A91-4A09-AB8B-4E68FE586E9E}"/>
                </a:ext>
              </a:extLst>
            </p:cNvPr>
            <p:cNvGrpSpPr/>
            <p:nvPr/>
          </p:nvGrpSpPr>
          <p:grpSpPr>
            <a:xfrm>
              <a:off x="1996071" y="5977236"/>
              <a:ext cx="1299799" cy="461665"/>
              <a:chOff x="574430" y="5970636"/>
              <a:chExt cx="1299799" cy="461665"/>
            </a:xfrm>
          </p:grpSpPr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A472A575-04AA-4D49-8E16-E6798FEF5B76}"/>
                  </a:ext>
                </a:extLst>
              </p:cNvPr>
              <p:cNvSpPr txBox="1"/>
              <p:nvPr/>
            </p:nvSpPr>
            <p:spPr>
              <a:xfrm>
                <a:off x="574430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73" name="CuadroTexto 172">
                <a:extLst>
                  <a:ext uri="{FF2B5EF4-FFF2-40B4-BE49-F238E27FC236}">
                    <a16:creationId xmlns:a16="http://schemas.microsoft.com/office/drawing/2014/main" id="{76A41D3B-1EAC-4A01-B595-BC0A22DB78D5}"/>
                  </a:ext>
                </a:extLst>
              </p:cNvPr>
              <p:cNvSpPr txBox="1"/>
              <p:nvPr/>
            </p:nvSpPr>
            <p:spPr>
              <a:xfrm>
                <a:off x="156593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</p:grpSp>
        <p:grpSp>
          <p:nvGrpSpPr>
            <p:cNvPr id="174" name="Grupo 173">
              <a:extLst>
                <a:ext uri="{FF2B5EF4-FFF2-40B4-BE49-F238E27FC236}">
                  <a16:creationId xmlns:a16="http://schemas.microsoft.com/office/drawing/2014/main" id="{20B213D5-A4E0-4A6E-B250-C4A7B001366A}"/>
                </a:ext>
              </a:extLst>
            </p:cNvPr>
            <p:cNvGrpSpPr/>
            <p:nvPr/>
          </p:nvGrpSpPr>
          <p:grpSpPr>
            <a:xfrm>
              <a:off x="3390821" y="5977236"/>
              <a:ext cx="908183" cy="461665"/>
              <a:chOff x="540651" y="5970636"/>
              <a:chExt cx="908183" cy="461665"/>
            </a:xfrm>
          </p:grpSpPr>
          <p:sp>
            <p:nvSpPr>
              <p:cNvPr id="175" name="CuadroTexto 174">
                <a:extLst>
                  <a:ext uri="{FF2B5EF4-FFF2-40B4-BE49-F238E27FC236}">
                    <a16:creationId xmlns:a16="http://schemas.microsoft.com/office/drawing/2014/main" id="{B3F04C29-96A0-42EA-8931-0889D17575B3}"/>
                  </a:ext>
                </a:extLst>
              </p:cNvPr>
              <p:cNvSpPr txBox="1"/>
              <p:nvPr/>
            </p:nvSpPr>
            <p:spPr>
              <a:xfrm>
                <a:off x="540651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  <p:sp>
            <p:nvSpPr>
              <p:cNvPr id="176" name="CuadroTexto 175">
                <a:extLst>
                  <a:ext uri="{FF2B5EF4-FFF2-40B4-BE49-F238E27FC236}">
                    <a16:creationId xmlns:a16="http://schemas.microsoft.com/office/drawing/2014/main" id="{5D49A9A8-8B23-4F07-8ABB-E020751CDF14}"/>
                  </a:ext>
                </a:extLst>
              </p:cNvPr>
              <p:cNvSpPr txBox="1"/>
              <p:nvPr/>
            </p:nvSpPr>
            <p:spPr>
              <a:xfrm>
                <a:off x="1140543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6CB0E231-1F87-4037-9CC8-837496ECF646}"/>
                </a:ext>
              </a:extLst>
            </p:cNvPr>
            <p:cNvGrpSpPr/>
            <p:nvPr/>
          </p:nvGrpSpPr>
          <p:grpSpPr>
            <a:xfrm>
              <a:off x="2425307" y="5977235"/>
              <a:ext cx="2298806" cy="461666"/>
              <a:chOff x="-1851541" y="5970635"/>
              <a:chExt cx="2298806" cy="461666"/>
            </a:xfrm>
          </p:grpSpPr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C57A68C8-DD6B-4827-BDFF-DD297A4CFA9B}"/>
                  </a:ext>
                </a:extLst>
              </p:cNvPr>
              <p:cNvSpPr txBox="1"/>
              <p:nvPr/>
            </p:nvSpPr>
            <p:spPr>
              <a:xfrm>
                <a:off x="138974" y="5970635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1407FD49-2357-4D62-9C74-7EF8ED04D32B}"/>
                  </a:ext>
                </a:extLst>
              </p:cNvPr>
              <p:cNvSpPr txBox="1"/>
              <p:nvPr/>
            </p:nvSpPr>
            <p:spPr>
              <a:xfrm>
                <a:off x="-1851541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 rot="5400000">
            <a:off x="1301428" y="5264220"/>
            <a:ext cx="261610" cy="883033"/>
            <a:chOff x="6778219" y="1366503"/>
            <a:chExt cx="261610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577296" y="1567426"/>
              <a:ext cx="6634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24 VAC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584083" y="1599915"/>
              <a:ext cx="615229" cy="187784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4714960D-2DB8-44DC-B0F0-695592214008}"/>
              </a:ext>
            </a:extLst>
          </p:cNvPr>
          <p:cNvGrpSpPr/>
          <p:nvPr/>
        </p:nvGrpSpPr>
        <p:grpSpPr>
          <a:xfrm>
            <a:off x="1803121" y="3545188"/>
            <a:ext cx="886381" cy="215444"/>
            <a:chOff x="4679245" y="3290345"/>
            <a:chExt cx="864592" cy="215444"/>
          </a:xfrm>
        </p:grpSpPr>
        <p:sp>
          <p:nvSpPr>
            <p:cNvPr id="137" name="Rectángulo: esquinas redondeadas 136">
              <a:extLst>
                <a:ext uri="{FF2B5EF4-FFF2-40B4-BE49-F238E27FC236}">
                  <a16:creationId xmlns:a16="http://schemas.microsoft.com/office/drawing/2014/main" id="{D7DB57BE-3C3B-4028-A5CA-15C4BE6CF426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7B7B1053-846E-4EBF-9C2C-CAACF03724C6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2</a:t>
              </a:r>
            </a:p>
          </p:txBody>
        </p:sp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1CE53834-22E7-4510-9E22-963EC4CBC09C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17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8F7D9D3-3041-482B-AFA7-C9F285D5E488}"/>
              </a:ext>
            </a:extLst>
          </p:cNvPr>
          <p:cNvGrpSpPr/>
          <p:nvPr/>
        </p:nvGrpSpPr>
        <p:grpSpPr>
          <a:xfrm rot="16200000">
            <a:off x="6108420" y="1348758"/>
            <a:ext cx="1030287" cy="261610"/>
            <a:chOff x="7199313" y="1657087"/>
            <a:chExt cx="1030287" cy="261610"/>
          </a:xfrm>
        </p:grpSpPr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EB1D1819-39DD-462C-8AD7-A62421EF882C}"/>
                </a:ext>
              </a:extLst>
            </p:cNvPr>
            <p:cNvSpPr txBox="1"/>
            <p:nvPr/>
          </p:nvSpPr>
          <p:spPr>
            <a:xfrm>
              <a:off x="7199313" y="1657087"/>
              <a:ext cx="1030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>
                  <a:latin typeface="Audiowide" panose="02000503000000020004" pitchFamily="2" charset="0"/>
                </a:rPr>
                <a:t>Flash</a:t>
              </a:r>
            </a:p>
          </p:txBody>
        </p:sp>
        <p:cxnSp>
          <p:nvCxnSpPr>
            <p:cNvPr id="146" name="Conector recto de flecha 145">
              <a:extLst>
                <a:ext uri="{FF2B5EF4-FFF2-40B4-BE49-F238E27FC236}">
                  <a16:creationId xmlns:a16="http://schemas.microsoft.com/office/drawing/2014/main" id="{8DE73C4C-4A8A-41C4-84E3-874F8BB37C4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973041" y="1634532"/>
              <a:ext cx="0" cy="2982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47" name="Tabla 7">
            <a:extLst>
              <a:ext uri="{FF2B5EF4-FFF2-40B4-BE49-F238E27FC236}">
                <a16:creationId xmlns:a16="http://schemas.microsoft.com/office/drawing/2014/main" id="{36DF660C-954F-44AC-B049-29C96D70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52748"/>
              </p:ext>
            </p:extLst>
          </p:nvPr>
        </p:nvGraphicFramePr>
        <p:xfrm>
          <a:off x="5663363" y="1137709"/>
          <a:ext cx="844635" cy="65623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2449">
                  <a:extLst>
                    <a:ext uri="{9D8B030D-6E8A-4147-A177-3AD203B41FA5}">
                      <a16:colId xmlns:a16="http://schemas.microsoft.com/office/drawing/2014/main" val="486858203"/>
                    </a:ext>
                  </a:extLst>
                </a:gridCol>
                <a:gridCol w="214062">
                  <a:extLst>
                    <a:ext uri="{9D8B030D-6E8A-4147-A177-3AD203B41FA5}">
                      <a16:colId xmlns:a16="http://schemas.microsoft.com/office/drawing/2014/main" val="3938050864"/>
                    </a:ext>
                  </a:extLst>
                </a:gridCol>
                <a:gridCol w="214062">
                  <a:extLst>
                    <a:ext uri="{9D8B030D-6E8A-4147-A177-3AD203B41FA5}">
                      <a16:colId xmlns:a16="http://schemas.microsoft.com/office/drawing/2014/main" val="3072194285"/>
                    </a:ext>
                  </a:extLst>
                </a:gridCol>
                <a:gridCol w="214062">
                  <a:extLst>
                    <a:ext uri="{9D8B030D-6E8A-4147-A177-3AD203B41FA5}">
                      <a16:colId xmlns:a16="http://schemas.microsoft.com/office/drawing/2014/main" val="624226288"/>
                    </a:ext>
                  </a:extLst>
                </a:gridCol>
              </a:tblGrid>
              <a:tr h="229953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Audiowide" panose="02000503000000020004" pitchFamily="2" charset="0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Audiowide" panose="02000503000000020004" pitchFamily="2" charset="0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Audiowide" panose="02000503000000020004" pitchFamily="2" charset="0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Audiowide" panose="02000503000000020004" pitchFamily="2" charset="0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657472"/>
                  </a:ext>
                </a:extLst>
              </a:tr>
              <a:tr h="206197"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23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27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147940"/>
                  </a:ext>
                </a:extLst>
              </a:tr>
              <a:tr h="206197"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282466"/>
                  </a:ext>
                </a:extLst>
              </a:tr>
            </a:tbl>
          </a:graphicData>
        </a:graphic>
      </p:graphicFrame>
      <p:grpSp>
        <p:nvGrpSpPr>
          <p:cNvPr id="156" name="Grupo 155">
            <a:extLst>
              <a:ext uri="{FF2B5EF4-FFF2-40B4-BE49-F238E27FC236}">
                <a16:creationId xmlns:a16="http://schemas.microsoft.com/office/drawing/2014/main" id="{427AA344-3B9C-430D-8F05-27D47E436225}"/>
              </a:ext>
            </a:extLst>
          </p:cNvPr>
          <p:cNvGrpSpPr/>
          <p:nvPr/>
        </p:nvGrpSpPr>
        <p:grpSpPr>
          <a:xfrm rot="16200000">
            <a:off x="6239764" y="2090358"/>
            <a:ext cx="862623" cy="644795"/>
            <a:chOff x="9153906" y="3039497"/>
            <a:chExt cx="1220831" cy="716971"/>
          </a:xfrm>
        </p:grpSpPr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6A718EC8-5025-42CB-8205-98AD513F9664}"/>
                </a:ext>
              </a:extLst>
            </p:cNvPr>
            <p:cNvSpPr txBox="1"/>
            <p:nvPr/>
          </p:nvSpPr>
          <p:spPr>
            <a:xfrm rot="5400000">
              <a:off x="9874220" y="3205519"/>
              <a:ext cx="641680" cy="359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>
                  <a:latin typeface="Audiowide" panose="02000503000000020004" pitchFamily="2" charset="0"/>
                </a:rPr>
                <a:t>3V</a:t>
              </a:r>
            </a:p>
          </p:txBody>
        </p:sp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3F03050F-9121-4E78-AC97-152A9D6650A2}"/>
                </a:ext>
              </a:extLst>
            </p:cNvPr>
            <p:cNvSpPr txBox="1"/>
            <p:nvPr/>
          </p:nvSpPr>
          <p:spPr>
            <a:xfrm rot="5400000">
              <a:off x="9550237" y="3234640"/>
              <a:ext cx="716971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b="1" dirty="0">
                  <a:latin typeface="Audiowide" panose="02000503000000020004" pitchFamily="2" charset="0"/>
                </a:rPr>
                <a:t>GND</a:t>
              </a:r>
              <a:endParaRPr lang="es-ES" sz="700" b="1" dirty="0">
                <a:latin typeface="Audiowide" panose="02000503000000020004" pitchFamily="2" charset="0"/>
              </a:endParaRPr>
            </a:p>
          </p:txBody>
        </p:sp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6950C498-BF3F-4F66-84AE-B22339CCA321}"/>
                </a:ext>
              </a:extLst>
            </p:cNvPr>
            <p:cNvSpPr txBox="1"/>
            <p:nvPr/>
          </p:nvSpPr>
          <p:spPr>
            <a:xfrm rot="5400000">
              <a:off x="9287977" y="3251764"/>
              <a:ext cx="641680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b="1" dirty="0">
                  <a:latin typeface="Audiowide" panose="02000503000000020004" pitchFamily="2" charset="0"/>
                </a:rPr>
                <a:t>SCL</a:t>
              </a:r>
              <a:endParaRPr lang="es-ES" sz="1050" b="1" dirty="0">
                <a:latin typeface="Audiowide" panose="02000503000000020004" pitchFamily="2" charset="0"/>
              </a:endParaRPr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F103064A-434C-482F-9596-1D7430374702}"/>
                </a:ext>
              </a:extLst>
            </p:cNvPr>
            <p:cNvSpPr txBox="1"/>
            <p:nvPr/>
          </p:nvSpPr>
          <p:spPr>
            <a:xfrm rot="5400000">
              <a:off x="8996409" y="3260236"/>
              <a:ext cx="641680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b="1" dirty="0">
                  <a:latin typeface="Audiowide" panose="02000503000000020004" pitchFamily="2" charset="0"/>
                </a:rPr>
                <a:t>SDA</a:t>
              </a:r>
              <a:endParaRPr lang="es-ES" sz="1050" b="1" dirty="0">
                <a:latin typeface="Audiowide" panose="02000503000000020004" pitchFamily="2" charset="0"/>
              </a:endParaRPr>
            </a:p>
          </p:txBody>
        </p:sp>
      </p:grp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146C4107-9C02-4C10-A15E-848C25314ED4}"/>
              </a:ext>
            </a:extLst>
          </p:cNvPr>
          <p:cNvSpPr txBox="1"/>
          <p:nvPr/>
        </p:nvSpPr>
        <p:spPr>
          <a:xfrm rot="16200000">
            <a:off x="6061884" y="2299399"/>
            <a:ext cx="837050" cy="2205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  <a:latin typeface="Audiowide" panose="02000503000000020004" pitchFamily="2" charset="0"/>
              </a:rPr>
              <a:t>I2C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38A81791-90DD-4E72-B9AC-42D79AE3513C}"/>
              </a:ext>
            </a:extLst>
          </p:cNvPr>
          <p:cNvSpPr/>
          <p:nvPr/>
        </p:nvSpPr>
        <p:spPr>
          <a:xfrm>
            <a:off x="6362772" y="1991136"/>
            <a:ext cx="789565" cy="837050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61ED0C5-31FA-4552-AAD2-EFF6BB4EEE95}"/>
              </a:ext>
            </a:extLst>
          </p:cNvPr>
          <p:cNvSpPr/>
          <p:nvPr/>
        </p:nvSpPr>
        <p:spPr>
          <a:xfrm>
            <a:off x="5663363" y="1152531"/>
            <a:ext cx="844634" cy="6414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5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2315594" y="6565661"/>
            <a:ext cx="70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Power</a:t>
            </a:r>
            <a:endParaRPr lang="es-ES" sz="1000" dirty="0">
              <a:latin typeface="Audiowide" panose="02000503000000020004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8BF122-38F0-449B-B46D-A13EF4E9D54B}"/>
              </a:ext>
            </a:extLst>
          </p:cNvPr>
          <p:cNvGrpSpPr/>
          <p:nvPr/>
        </p:nvGrpSpPr>
        <p:grpSpPr>
          <a:xfrm rot="16200000">
            <a:off x="6251978" y="5413336"/>
            <a:ext cx="870470" cy="648883"/>
            <a:chOff x="9142802" y="3068846"/>
            <a:chExt cx="1231936" cy="721516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0D77B8B-6280-451D-A554-F268F2A3FB18}"/>
                </a:ext>
              </a:extLst>
            </p:cNvPr>
            <p:cNvSpPr txBox="1"/>
            <p:nvPr/>
          </p:nvSpPr>
          <p:spPr>
            <a:xfrm rot="5400000">
              <a:off x="9874220" y="3239414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>
                  <a:latin typeface="Audiowide" panose="02000503000000020004" pitchFamily="2" charset="0"/>
                </a:rPr>
                <a:t>3V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BD4C01B-7E62-43FE-A0FF-73792B01A6ED}"/>
                </a:ext>
              </a:extLst>
            </p:cNvPr>
            <p:cNvSpPr txBox="1"/>
            <p:nvPr/>
          </p:nvSpPr>
          <p:spPr>
            <a:xfrm rot="5400000">
              <a:off x="9550237" y="3268534"/>
              <a:ext cx="716971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dirty="0">
                  <a:latin typeface="Audiowide" panose="02000503000000020004" pitchFamily="2" charset="0"/>
                </a:rPr>
                <a:t>GND</a:t>
              </a:r>
              <a:endParaRPr lang="es-ES" sz="700" dirty="0">
                <a:latin typeface="Audiowide" panose="02000503000000020004" pitchFamily="2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38D566D-5102-4876-AB8E-CB12FFA38413}"/>
                </a:ext>
              </a:extLst>
            </p:cNvPr>
            <p:cNvSpPr txBox="1"/>
            <p:nvPr/>
          </p:nvSpPr>
          <p:spPr>
            <a:xfrm rot="5400000">
              <a:off x="9271643" y="3210009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 err="1">
                  <a:latin typeface="Audiowide" panose="02000503000000020004" pitchFamily="2" charset="0"/>
                </a:rPr>
                <a:t>Tx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E0787BC-322D-47AB-8E9E-980B34C22FB2}"/>
                </a:ext>
              </a:extLst>
            </p:cNvPr>
            <p:cNvSpPr txBox="1"/>
            <p:nvPr/>
          </p:nvSpPr>
          <p:spPr>
            <a:xfrm rot="5400000">
              <a:off x="9001640" y="3210008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 err="1">
                  <a:latin typeface="Audiowide" panose="02000503000000020004" pitchFamily="2" charset="0"/>
                </a:rPr>
                <a:t>Rx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9C0242-52C4-4F20-9E9B-C78E063735BE}"/>
              </a:ext>
            </a:extLst>
          </p:cNvPr>
          <p:cNvSpPr txBox="1"/>
          <p:nvPr/>
        </p:nvSpPr>
        <p:spPr>
          <a:xfrm rot="16200000">
            <a:off x="6102922" y="5620503"/>
            <a:ext cx="837050" cy="2205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  <a:latin typeface="Audiowide" panose="02000503000000020004" pitchFamily="2" charset="0"/>
              </a:rPr>
              <a:t>SERIAL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DFCFC5-0650-4B6E-9DFA-E95A57F67C2B}"/>
              </a:ext>
            </a:extLst>
          </p:cNvPr>
          <p:cNvSpPr txBox="1"/>
          <p:nvPr/>
        </p:nvSpPr>
        <p:spPr>
          <a:xfrm>
            <a:off x="6421742" y="2816148"/>
            <a:ext cx="70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Reset</a:t>
            </a:r>
            <a:endParaRPr lang="es-ES" sz="1000" dirty="0">
              <a:latin typeface="Audiowide" panose="02000503000000020004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449002-1A43-4DCC-B477-9A873D0DF2EC}"/>
              </a:ext>
            </a:extLst>
          </p:cNvPr>
          <p:cNvSpPr/>
          <p:nvPr/>
        </p:nvSpPr>
        <p:spPr>
          <a:xfrm>
            <a:off x="6411185" y="5312240"/>
            <a:ext cx="728850" cy="837050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DBDB95F-14EB-49D0-8F00-D5B818808A72}"/>
              </a:ext>
            </a:extLst>
          </p:cNvPr>
          <p:cNvGrpSpPr/>
          <p:nvPr/>
        </p:nvGrpSpPr>
        <p:grpSpPr>
          <a:xfrm rot="5400000">
            <a:off x="3718616" y="4144663"/>
            <a:ext cx="1683896" cy="707886"/>
            <a:chOff x="3713954" y="815975"/>
            <a:chExt cx="1683896" cy="707886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D7FA04C-DFEF-4618-8C6A-317F9D0E6025}"/>
                </a:ext>
              </a:extLst>
            </p:cNvPr>
            <p:cNvSpPr txBox="1"/>
            <p:nvPr/>
          </p:nvSpPr>
          <p:spPr>
            <a:xfrm>
              <a:off x="3713954" y="815975"/>
              <a:ext cx="12674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000" dirty="0">
                  <a:latin typeface="Audiowide" panose="02000503000000020004" pitchFamily="2" charset="0"/>
                </a:rPr>
                <a:t>Smart Garden</a:t>
              </a:r>
            </a:p>
          </p:txBody>
        </p:sp>
        <p:pic>
          <p:nvPicPr>
            <p:cNvPr id="3102" name="Picture 30" descr="Free Icon | Watering can with water drops">
              <a:extLst>
                <a:ext uri="{FF2B5EF4-FFF2-40B4-BE49-F238E27FC236}">
                  <a16:creationId xmlns:a16="http://schemas.microsoft.com/office/drawing/2014/main" id="{9491B846-4A94-4783-9BB1-FCF00B3C4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351" y="929113"/>
              <a:ext cx="396499" cy="396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Internet and WiFi - Bibliothèques de Martigues">
              <a:extLst>
                <a:ext uri="{FF2B5EF4-FFF2-40B4-BE49-F238E27FC236}">
                  <a16:creationId xmlns:a16="http://schemas.microsoft.com/office/drawing/2014/main" id="{A361A618-93F3-45C0-86B1-95B965794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4738">
              <a:off x="4909541" y="1200610"/>
              <a:ext cx="295997" cy="256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FA3B73F-9D9E-4F62-B3DE-2410DE63A108}"/>
              </a:ext>
            </a:extLst>
          </p:cNvPr>
          <p:cNvGrpSpPr/>
          <p:nvPr/>
        </p:nvGrpSpPr>
        <p:grpSpPr>
          <a:xfrm>
            <a:off x="426120" y="3545188"/>
            <a:ext cx="886381" cy="215444"/>
            <a:chOff x="4679245" y="3290345"/>
            <a:chExt cx="864592" cy="215444"/>
          </a:xfrm>
        </p:grpSpPr>
        <p:sp>
          <p:nvSpPr>
            <p:cNvPr id="109" name="Rectángulo: esquinas redondeadas 108">
              <a:extLst>
                <a:ext uri="{FF2B5EF4-FFF2-40B4-BE49-F238E27FC236}">
                  <a16:creationId xmlns:a16="http://schemas.microsoft.com/office/drawing/2014/main" id="{96DB8EC4-1069-4FAD-B565-C19CDDA50B15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10" name="Rectángulo: esquinas redondeadas 109">
              <a:extLst>
                <a:ext uri="{FF2B5EF4-FFF2-40B4-BE49-F238E27FC236}">
                  <a16:creationId xmlns:a16="http://schemas.microsoft.com/office/drawing/2014/main" id="{DAF46DCC-66C5-47D1-86C9-2B02BDE1916B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1</a:t>
              </a:r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F2183E71-3573-4C90-A2B8-C653AC82628A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16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36D3F85E-2CBB-44E0-A8C1-E306D00D743D}"/>
              </a:ext>
            </a:extLst>
          </p:cNvPr>
          <p:cNvGrpSpPr/>
          <p:nvPr/>
        </p:nvGrpSpPr>
        <p:grpSpPr>
          <a:xfrm>
            <a:off x="3140786" y="3545188"/>
            <a:ext cx="886381" cy="215444"/>
            <a:chOff x="4679245" y="3290345"/>
            <a:chExt cx="864592" cy="215444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50320277-844E-4A97-9245-E996EFA7E08F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30" name="Rectángulo: esquinas redondeadas 129">
              <a:extLst>
                <a:ext uri="{FF2B5EF4-FFF2-40B4-BE49-F238E27FC236}">
                  <a16:creationId xmlns:a16="http://schemas.microsoft.com/office/drawing/2014/main" id="{E8D4A354-92E1-4C37-873B-2AC103EF15C1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3</a:t>
              </a:r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28AC8FA8-BAF1-446C-ABB8-4029008F462B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18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60607DB0-5A1F-4CEB-987E-F2B9EFC9F45C}"/>
              </a:ext>
            </a:extLst>
          </p:cNvPr>
          <p:cNvGrpSpPr/>
          <p:nvPr/>
        </p:nvGrpSpPr>
        <p:grpSpPr>
          <a:xfrm>
            <a:off x="4168445" y="3545188"/>
            <a:ext cx="886154" cy="215444"/>
            <a:chOff x="4679245" y="3290345"/>
            <a:chExt cx="864592" cy="21544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CADCB9FF-8C79-4376-AECF-AA78916AF7EC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34" name="Rectángulo: esquinas redondeadas 133">
              <a:extLst>
                <a:ext uri="{FF2B5EF4-FFF2-40B4-BE49-F238E27FC236}">
                  <a16:creationId xmlns:a16="http://schemas.microsoft.com/office/drawing/2014/main" id="{FBD919F5-54C2-468C-966F-22023A589B85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4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EDE1BAFC-7689-4490-91C6-C580E60D16D0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19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78F4D266-80C1-4E0A-9E70-D9F1F5AAEE3F}"/>
              </a:ext>
            </a:extLst>
          </p:cNvPr>
          <p:cNvGrpSpPr/>
          <p:nvPr/>
        </p:nvGrpSpPr>
        <p:grpSpPr>
          <a:xfrm>
            <a:off x="1040714" y="177036"/>
            <a:ext cx="3730175" cy="461667"/>
            <a:chOff x="993938" y="5977235"/>
            <a:chExt cx="3730175" cy="461667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AB35251C-0D65-4441-B19A-A3DB11A6DA7C}"/>
                </a:ext>
              </a:extLst>
            </p:cNvPr>
            <p:cNvGrpSpPr/>
            <p:nvPr/>
          </p:nvGrpSpPr>
          <p:grpSpPr>
            <a:xfrm>
              <a:off x="993938" y="5977236"/>
              <a:ext cx="720231" cy="461666"/>
              <a:chOff x="993938" y="5970636"/>
              <a:chExt cx="720231" cy="461666"/>
            </a:xfrm>
          </p:grpSpPr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0B907443-A04E-4AAB-AEF7-219327A197DF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57" name="CuadroTexto 156">
                <a:extLst>
                  <a:ext uri="{FF2B5EF4-FFF2-40B4-BE49-F238E27FC236}">
                    <a16:creationId xmlns:a16="http://schemas.microsoft.com/office/drawing/2014/main" id="{506C97DE-2915-4543-85A8-7DAED1F66299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994A238-8A91-4A09-AB8B-4E68FE586E9E}"/>
                </a:ext>
              </a:extLst>
            </p:cNvPr>
            <p:cNvGrpSpPr/>
            <p:nvPr/>
          </p:nvGrpSpPr>
          <p:grpSpPr>
            <a:xfrm>
              <a:off x="1996071" y="5977236"/>
              <a:ext cx="1299799" cy="461665"/>
              <a:chOff x="574430" y="5970636"/>
              <a:chExt cx="1299799" cy="461665"/>
            </a:xfrm>
          </p:grpSpPr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A472A575-04AA-4D49-8E16-E6798FEF5B76}"/>
                  </a:ext>
                </a:extLst>
              </p:cNvPr>
              <p:cNvSpPr txBox="1"/>
              <p:nvPr/>
            </p:nvSpPr>
            <p:spPr>
              <a:xfrm>
                <a:off x="574430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73" name="CuadroTexto 172">
                <a:extLst>
                  <a:ext uri="{FF2B5EF4-FFF2-40B4-BE49-F238E27FC236}">
                    <a16:creationId xmlns:a16="http://schemas.microsoft.com/office/drawing/2014/main" id="{76A41D3B-1EAC-4A01-B595-BC0A22DB78D5}"/>
                  </a:ext>
                </a:extLst>
              </p:cNvPr>
              <p:cNvSpPr txBox="1"/>
              <p:nvPr/>
            </p:nvSpPr>
            <p:spPr>
              <a:xfrm>
                <a:off x="156593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</p:grpSp>
        <p:grpSp>
          <p:nvGrpSpPr>
            <p:cNvPr id="174" name="Grupo 173">
              <a:extLst>
                <a:ext uri="{FF2B5EF4-FFF2-40B4-BE49-F238E27FC236}">
                  <a16:creationId xmlns:a16="http://schemas.microsoft.com/office/drawing/2014/main" id="{20B213D5-A4E0-4A6E-B250-C4A7B001366A}"/>
                </a:ext>
              </a:extLst>
            </p:cNvPr>
            <p:cNvGrpSpPr/>
            <p:nvPr/>
          </p:nvGrpSpPr>
          <p:grpSpPr>
            <a:xfrm>
              <a:off x="3390821" y="5977236"/>
              <a:ext cx="908183" cy="461665"/>
              <a:chOff x="540651" y="5970636"/>
              <a:chExt cx="908183" cy="461665"/>
            </a:xfrm>
          </p:grpSpPr>
          <p:sp>
            <p:nvSpPr>
              <p:cNvPr id="175" name="CuadroTexto 174">
                <a:extLst>
                  <a:ext uri="{FF2B5EF4-FFF2-40B4-BE49-F238E27FC236}">
                    <a16:creationId xmlns:a16="http://schemas.microsoft.com/office/drawing/2014/main" id="{B3F04C29-96A0-42EA-8931-0889D17575B3}"/>
                  </a:ext>
                </a:extLst>
              </p:cNvPr>
              <p:cNvSpPr txBox="1"/>
              <p:nvPr/>
            </p:nvSpPr>
            <p:spPr>
              <a:xfrm>
                <a:off x="540651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  <p:sp>
            <p:nvSpPr>
              <p:cNvPr id="176" name="CuadroTexto 175">
                <a:extLst>
                  <a:ext uri="{FF2B5EF4-FFF2-40B4-BE49-F238E27FC236}">
                    <a16:creationId xmlns:a16="http://schemas.microsoft.com/office/drawing/2014/main" id="{5D49A9A8-8B23-4F07-8ABB-E020751CDF14}"/>
                  </a:ext>
                </a:extLst>
              </p:cNvPr>
              <p:cNvSpPr txBox="1"/>
              <p:nvPr/>
            </p:nvSpPr>
            <p:spPr>
              <a:xfrm>
                <a:off x="1140543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6CB0E231-1F87-4037-9CC8-837496ECF646}"/>
                </a:ext>
              </a:extLst>
            </p:cNvPr>
            <p:cNvGrpSpPr/>
            <p:nvPr/>
          </p:nvGrpSpPr>
          <p:grpSpPr>
            <a:xfrm>
              <a:off x="2425307" y="5977235"/>
              <a:ext cx="2298806" cy="461666"/>
              <a:chOff x="-1851541" y="5970635"/>
              <a:chExt cx="2298806" cy="461666"/>
            </a:xfrm>
          </p:grpSpPr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C57A68C8-DD6B-4827-BDFF-DD297A4CFA9B}"/>
                  </a:ext>
                </a:extLst>
              </p:cNvPr>
              <p:cNvSpPr txBox="1"/>
              <p:nvPr/>
            </p:nvSpPr>
            <p:spPr>
              <a:xfrm>
                <a:off x="138974" y="5970635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1407FD49-2357-4D62-9C74-7EF8ED04D32B}"/>
                  </a:ext>
                </a:extLst>
              </p:cNvPr>
              <p:cNvSpPr txBox="1"/>
              <p:nvPr/>
            </p:nvSpPr>
            <p:spPr>
              <a:xfrm>
                <a:off x="-1851541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 rot="5400000">
            <a:off x="1301428" y="5264220"/>
            <a:ext cx="261610" cy="883033"/>
            <a:chOff x="6778219" y="1366503"/>
            <a:chExt cx="261610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577296" y="1567426"/>
              <a:ext cx="6634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24 VAC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584083" y="1599915"/>
              <a:ext cx="615229" cy="187784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4714960D-2DB8-44DC-B0F0-695592214008}"/>
              </a:ext>
            </a:extLst>
          </p:cNvPr>
          <p:cNvGrpSpPr/>
          <p:nvPr/>
        </p:nvGrpSpPr>
        <p:grpSpPr>
          <a:xfrm>
            <a:off x="1803121" y="3545188"/>
            <a:ext cx="886381" cy="215444"/>
            <a:chOff x="4679245" y="3290345"/>
            <a:chExt cx="864592" cy="215444"/>
          </a:xfrm>
        </p:grpSpPr>
        <p:sp>
          <p:nvSpPr>
            <p:cNvPr id="137" name="Rectángulo: esquinas redondeadas 136">
              <a:extLst>
                <a:ext uri="{FF2B5EF4-FFF2-40B4-BE49-F238E27FC236}">
                  <a16:creationId xmlns:a16="http://schemas.microsoft.com/office/drawing/2014/main" id="{D7DB57BE-3C3B-4028-A5CA-15C4BE6CF426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7B7B1053-846E-4EBF-9C2C-CAACF03724C6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2</a:t>
              </a:r>
            </a:p>
          </p:txBody>
        </p:sp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1CE53834-22E7-4510-9E22-963EC4CBC09C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17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8F7D9D3-3041-482B-AFA7-C9F285D5E488}"/>
              </a:ext>
            </a:extLst>
          </p:cNvPr>
          <p:cNvGrpSpPr/>
          <p:nvPr/>
        </p:nvGrpSpPr>
        <p:grpSpPr>
          <a:xfrm rot="16200000">
            <a:off x="6108420" y="1348758"/>
            <a:ext cx="1030287" cy="261610"/>
            <a:chOff x="7199313" y="1657087"/>
            <a:chExt cx="1030287" cy="261610"/>
          </a:xfrm>
        </p:grpSpPr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EB1D1819-39DD-462C-8AD7-A62421EF882C}"/>
                </a:ext>
              </a:extLst>
            </p:cNvPr>
            <p:cNvSpPr txBox="1"/>
            <p:nvPr/>
          </p:nvSpPr>
          <p:spPr>
            <a:xfrm>
              <a:off x="7199313" y="1657087"/>
              <a:ext cx="1030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>
                  <a:latin typeface="Audiowide" panose="02000503000000020004" pitchFamily="2" charset="0"/>
                </a:rPr>
                <a:t>Flash</a:t>
              </a:r>
            </a:p>
          </p:txBody>
        </p:sp>
        <p:cxnSp>
          <p:nvCxnSpPr>
            <p:cNvPr id="146" name="Conector recto de flecha 145">
              <a:extLst>
                <a:ext uri="{FF2B5EF4-FFF2-40B4-BE49-F238E27FC236}">
                  <a16:creationId xmlns:a16="http://schemas.microsoft.com/office/drawing/2014/main" id="{8DE73C4C-4A8A-41C4-84E3-874F8BB37C4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973041" y="1634532"/>
              <a:ext cx="0" cy="2982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47" name="Tabla 7">
            <a:extLst>
              <a:ext uri="{FF2B5EF4-FFF2-40B4-BE49-F238E27FC236}">
                <a16:creationId xmlns:a16="http://schemas.microsoft.com/office/drawing/2014/main" id="{36DF660C-954F-44AC-B049-29C96D704026}"/>
              </a:ext>
            </a:extLst>
          </p:cNvPr>
          <p:cNvGraphicFramePr>
            <a:graphicFrameLocks noGrp="1"/>
          </p:cNvGraphicFramePr>
          <p:nvPr/>
        </p:nvGraphicFramePr>
        <p:xfrm>
          <a:off x="5663363" y="1137709"/>
          <a:ext cx="844635" cy="65623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2449">
                  <a:extLst>
                    <a:ext uri="{9D8B030D-6E8A-4147-A177-3AD203B41FA5}">
                      <a16:colId xmlns:a16="http://schemas.microsoft.com/office/drawing/2014/main" val="486858203"/>
                    </a:ext>
                  </a:extLst>
                </a:gridCol>
                <a:gridCol w="214062">
                  <a:extLst>
                    <a:ext uri="{9D8B030D-6E8A-4147-A177-3AD203B41FA5}">
                      <a16:colId xmlns:a16="http://schemas.microsoft.com/office/drawing/2014/main" val="3938050864"/>
                    </a:ext>
                  </a:extLst>
                </a:gridCol>
                <a:gridCol w="214062">
                  <a:extLst>
                    <a:ext uri="{9D8B030D-6E8A-4147-A177-3AD203B41FA5}">
                      <a16:colId xmlns:a16="http://schemas.microsoft.com/office/drawing/2014/main" val="3072194285"/>
                    </a:ext>
                  </a:extLst>
                </a:gridCol>
                <a:gridCol w="214062">
                  <a:extLst>
                    <a:ext uri="{9D8B030D-6E8A-4147-A177-3AD203B41FA5}">
                      <a16:colId xmlns:a16="http://schemas.microsoft.com/office/drawing/2014/main" val="624226288"/>
                    </a:ext>
                  </a:extLst>
                </a:gridCol>
              </a:tblGrid>
              <a:tr h="229953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Audiowide" panose="02000503000000020004" pitchFamily="2" charset="0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Audiowide" panose="02000503000000020004" pitchFamily="2" charset="0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Audiowide" panose="02000503000000020004" pitchFamily="2" charset="0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Audiowide" panose="02000503000000020004" pitchFamily="2" charset="0"/>
                        </a:rPr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657472"/>
                  </a:ext>
                </a:extLst>
              </a:tr>
              <a:tr h="206197"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23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27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147940"/>
                  </a:ext>
                </a:extLst>
              </a:tr>
              <a:tr h="206197"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latin typeface="Audiowide" panose="02000503000000020004" pitchFamily="2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282466"/>
                  </a:ext>
                </a:extLst>
              </a:tr>
            </a:tbl>
          </a:graphicData>
        </a:graphic>
      </p:graphicFrame>
      <p:grpSp>
        <p:nvGrpSpPr>
          <p:cNvPr id="156" name="Grupo 155">
            <a:extLst>
              <a:ext uri="{FF2B5EF4-FFF2-40B4-BE49-F238E27FC236}">
                <a16:creationId xmlns:a16="http://schemas.microsoft.com/office/drawing/2014/main" id="{427AA344-3B9C-430D-8F05-27D47E436225}"/>
              </a:ext>
            </a:extLst>
          </p:cNvPr>
          <p:cNvGrpSpPr/>
          <p:nvPr/>
        </p:nvGrpSpPr>
        <p:grpSpPr>
          <a:xfrm rot="16200000">
            <a:off x="6239764" y="2090358"/>
            <a:ext cx="862623" cy="644795"/>
            <a:chOff x="9153906" y="3039497"/>
            <a:chExt cx="1220831" cy="716971"/>
          </a:xfrm>
        </p:grpSpPr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6A718EC8-5025-42CB-8205-98AD513F9664}"/>
                </a:ext>
              </a:extLst>
            </p:cNvPr>
            <p:cNvSpPr txBox="1"/>
            <p:nvPr/>
          </p:nvSpPr>
          <p:spPr>
            <a:xfrm rot="5400000">
              <a:off x="9874220" y="3205519"/>
              <a:ext cx="641680" cy="359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>
                  <a:latin typeface="Audiowide" panose="02000503000000020004" pitchFamily="2" charset="0"/>
                </a:rPr>
                <a:t>3V</a:t>
              </a:r>
            </a:p>
          </p:txBody>
        </p:sp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3F03050F-9121-4E78-AC97-152A9D6650A2}"/>
                </a:ext>
              </a:extLst>
            </p:cNvPr>
            <p:cNvSpPr txBox="1"/>
            <p:nvPr/>
          </p:nvSpPr>
          <p:spPr>
            <a:xfrm rot="5400000">
              <a:off x="9550237" y="3234640"/>
              <a:ext cx="716971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b="1" dirty="0">
                  <a:latin typeface="Audiowide" panose="02000503000000020004" pitchFamily="2" charset="0"/>
                </a:rPr>
                <a:t>GND</a:t>
              </a:r>
              <a:endParaRPr lang="es-ES" sz="700" b="1" dirty="0">
                <a:latin typeface="Audiowide" panose="02000503000000020004" pitchFamily="2" charset="0"/>
              </a:endParaRPr>
            </a:p>
          </p:txBody>
        </p:sp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6950C498-BF3F-4F66-84AE-B22339CCA321}"/>
                </a:ext>
              </a:extLst>
            </p:cNvPr>
            <p:cNvSpPr txBox="1"/>
            <p:nvPr/>
          </p:nvSpPr>
          <p:spPr>
            <a:xfrm rot="5400000">
              <a:off x="9287977" y="3251764"/>
              <a:ext cx="641680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b="1" dirty="0">
                  <a:latin typeface="Audiowide" panose="02000503000000020004" pitchFamily="2" charset="0"/>
                </a:rPr>
                <a:t>SCL</a:t>
              </a:r>
              <a:endParaRPr lang="es-ES" sz="1050" b="1" dirty="0">
                <a:latin typeface="Audiowide" panose="02000503000000020004" pitchFamily="2" charset="0"/>
              </a:endParaRPr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F103064A-434C-482F-9596-1D7430374702}"/>
                </a:ext>
              </a:extLst>
            </p:cNvPr>
            <p:cNvSpPr txBox="1"/>
            <p:nvPr/>
          </p:nvSpPr>
          <p:spPr>
            <a:xfrm rot="5400000">
              <a:off x="8996409" y="3260236"/>
              <a:ext cx="641680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b="1" dirty="0">
                  <a:latin typeface="Audiowide" panose="02000503000000020004" pitchFamily="2" charset="0"/>
                </a:rPr>
                <a:t>SDA</a:t>
              </a:r>
              <a:endParaRPr lang="es-ES" sz="1050" b="1" dirty="0">
                <a:latin typeface="Audiowide" panose="02000503000000020004" pitchFamily="2" charset="0"/>
              </a:endParaRPr>
            </a:p>
          </p:txBody>
        </p:sp>
      </p:grp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146C4107-9C02-4C10-A15E-848C25314ED4}"/>
              </a:ext>
            </a:extLst>
          </p:cNvPr>
          <p:cNvSpPr txBox="1"/>
          <p:nvPr/>
        </p:nvSpPr>
        <p:spPr>
          <a:xfrm rot="16200000">
            <a:off x="6061884" y="2299399"/>
            <a:ext cx="837050" cy="2205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  <a:latin typeface="Audiowide" panose="02000503000000020004" pitchFamily="2" charset="0"/>
              </a:rPr>
              <a:t>I2C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38A81791-90DD-4E72-B9AC-42D79AE3513C}"/>
              </a:ext>
            </a:extLst>
          </p:cNvPr>
          <p:cNvSpPr/>
          <p:nvPr/>
        </p:nvSpPr>
        <p:spPr>
          <a:xfrm>
            <a:off x="6362772" y="1991136"/>
            <a:ext cx="789565" cy="837050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61ED0C5-31FA-4552-AAD2-EFF6BB4EEE95}"/>
              </a:ext>
            </a:extLst>
          </p:cNvPr>
          <p:cNvSpPr/>
          <p:nvPr/>
        </p:nvSpPr>
        <p:spPr>
          <a:xfrm>
            <a:off x="5663363" y="1152531"/>
            <a:ext cx="844634" cy="6414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n 58">
            <a:extLst>
              <a:ext uri="{FF2B5EF4-FFF2-40B4-BE49-F238E27FC236}">
                <a16:creationId xmlns:a16="http://schemas.microsoft.com/office/drawing/2014/main" id="{848A3399-11B5-4FD3-8829-55B2414172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89"/>
            <a:ext cx="7199313" cy="6611614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4DBDB95F-14EB-49D0-8F00-D5B818808A72}"/>
              </a:ext>
            </a:extLst>
          </p:cNvPr>
          <p:cNvGrpSpPr/>
          <p:nvPr/>
        </p:nvGrpSpPr>
        <p:grpSpPr>
          <a:xfrm>
            <a:off x="1216361" y="1493520"/>
            <a:ext cx="4437610" cy="1754326"/>
            <a:chOff x="3713961" y="815977"/>
            <a:chExt cx="1683889" cy="665694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D7FA04C-DFEF-4618-8C6A-317F9D0E6025}"/>
                </a:ext>
              </a:extLst>
            </p:cNvPr>
            <p:cNvSpPr txBox="1"/>
            <p:nvPr/>
          </p:nvSpPr>
          <p:spPr>
            <a:xfrm>
              <a:off x="3713961" y="815977"/>
              <a:ext cx="1267423" cy="665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5400" dirty="0">
                  <a:latin typeface="Audiowide" panose="02000503000000020004" pitchFamily="2" charset="0"/>
                </a:rPr>
                <a:t>Smart Garden</a:t>
              </a:r>
            </a:p>
          </p:txBody>
        </p:sp>
        <p:pic>
          <p:nvPicPr>
            <p:cNvPr id="3102" name="Picture 30" descr="Free Icon | Watering can with water drops">
              <a:extLst>
                <a:ext uri="{FF2B5EF4-FFF2-40B4-BE49-F238E27FC236}">
                  <a16:creationId xmlns:a16="http://schemas.microsoft.com/office/drawing/2014/main" id="{9491B846-4A94-4783-9BB1-FCF00B3C4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351" y="929113"/>
              <a:ext cx="396499" cy="396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Internet and WiFi - Bibliothèques de Martigues">
              <a:extLst>
                <a:ext uri="{FF2B5EF4-FFF2-40B4-BE49-F238E27FC236}">
                  <a16:creationId xmlns:a16="http://schemas.microsoft.com/office/drawing/2014/main" id="{A361A618-93F3-45C0-86B1-95B965794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4738">
              <a:off x="4909541" y="1200610"/>
              <a:ext cx="295997" cy="256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0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4DBDB95F-14EB-49D0-8F00-D5B818808A72}"/>
              </a:ext>
            </a:extLst>
          </p:cNvPr>
          <p:cNvGrpSpPr/>
          <p:nvPr/>
        </p:nvGrpSpPr>
        <p:grpSpPr>
          <a:xfrm>
            <a:off x="1216361" y="1493520"/>
            <a:ext cx="4437610" cy="1754326"/>
            <a:chOff x="3713961" y="815977"/>
            <a:chExt cx="1683889" cy="665694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D7FA04C-DFEF-4618-8C6A-317F9D0E6025}"/>
                </a:ext>
              </a:extLst>
            </p:cNvPr>
            <p:cNvSpPr txBox="1"/>
            <p:nvPr/>
          </p:nvSpPr>
          <p:spPr>
            <a:xfrm>
              <a:off x="3713961" y="815977"/>
              <a:ext cx="1267423" cy="665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5400" dirty="0">
                  <a:latin typeface="Audiowide" panose="02000503000000020004" pitchFamily="2" charset="0"/>
                </a:rPr>
                <a:t>Smart Garden</a:t>
              </a:r>
            </a:p>
          </p:txBody>
        </p:sp>
        <p:pic>
          <p:nvPicPr>
            <p:cNvPr id="3102" name="Picture 30" descr="Free Icon | Watering can with water drops">
              <a:extLst>
                <a:ext uri="{FF2B5EF4-FFF2-40B4-BE49-F238E27FC236}">
                  <a16:creationId xmlns:a16="http://schemas.microsoft.com/office/drawing/2014/main" id="{9491B846-4A94-4783-9BB1-FCF00B3C4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351" y="929113"/>
              <a:ext cx="396499" cy="396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Internet and WiFi - Bibliothèques de Martigues">
              <a:extLst>
                <a:ext uri="{FF2B5EF4-FFF2-40B4-BE49-F238E27FC236}">
                  <a16:creationId xmlns:a16="http://schemas.microsoft.com/office/drawing/2014/main" id="{A361A618-93F3-45C0-86B1-95B965794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4738">
              <a:off x="4909541" y="1200610"/>
              <a:ext cx="295997" cy="256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4143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16773</TotalTime>
  <Words>102</Words>
  <Application>Microsoft Office PowerPoint</Application>
  <PresentationFormat>Personalizado</PresentationFormat>
  <Paragraphs>88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Audiowide</vt:lpstr>
      <vt:lpstr>Calibri</vt:lpstr>
      <vt:lpstr>Calibri Light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Garcia Aguado</dc:creator>
  <cp:lastModifiedBy>Jon Garcia Aguado</cp:lastModifiedBy>
  <cp:revision>48</cp:revision>
  <dcterms:created xsi:type="dcterms:W3CDTF">2020-10-03T08:25:02Z</dcterms:created>
  <dcterms:modified xsi:type="dcterms:W3CDTF">2022-04-04T13:49:56Z</dcterms:modified>
</cp:coreProperties>
</file>