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0" r:id="rId4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50" d="100"/>
          <a:sy n="150" d="100"/>
        </p:scale>
        <p:origin x="1422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03/10/2020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52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03/10/2020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2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03/10/2020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1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03/10/2020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9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03/10/2020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8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03/10/2020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03/10/2020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7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03/10/2020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4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03/10/2020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39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03/10/2020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03/10/2020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5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F38B-51E1-4C90-A834-FCA36791B729}" type="datetimeFigureOut">
              <a:rPr lang="es-ES" smtClean="0"/>
              <a:t>03/10/2020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3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F0B9974-61A2-4C32-B1B3-F1A5E93F1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793313"/>
              </p:ext>
            </p:extLst>
          </p:nvPr>
        </p:nvGraphicFramePr>
        <p:xfrm>
          <a:off x="785813" y="1976438"/>
          <a:ext cx="56292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3" imgW="5629218" imgH="3248059" progId="Excel.Sheet.12">
                  <p:embed/>
                </p:oleObj>
              </mc:Choice>
              <mc:Fallback>
                <p:oleObj name="Worksheet" r:id="rId3" imgW="5629218" imgH="32480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813" y="1976438"/>
                        <a:ext cx="5629275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6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>
            <a:extLst>
              <a:ext uri="{FF2B5EF4-FFF2-40B4-BE49-F238E27FC236}">
                <a16:creationId xmlns:a16="http://schemas.microsoft.com/office/drawing/2014/main" id="{574EE2F6-B161-4364-AACC-F7E96DBBE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38" y="-8971"/>
            <a:ext cx="4457010" cy="72822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FD23C8E-B7ED-4557-A3F5-A6626A879BB2}"/>
              </a:ext>
            </a:extLst>
          </p:cNvPr>
          <p:cNvSpPr txBox="1"/>
          <p:nvPr/>
        </p:nvSpPr>
        <p:spPr>
          <a:xfrm>
            <a:off x="4572000" y="5358071"/>
            <a:ext cx="1274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Audiowide" panose="02000503000000020004" pitchFamily="2" charset="0"/>
              </a:rPr>
              <a:t>Ambient</a:t>
            </a:r>
            <a:endParaRPr lang="es-ES" sz="1400" dirty="0">
              <a:latin typeface="Audiowide" panose="02000503000000020004" pitchFamily="2" charset="0"/>
            </a:endParaRPr>
          </a:p>
          <a:p>
            <a:r>
              <a:rPr lang="es-ES" sz="1400" dirty="0" err="1">
                <a:latin typeface="Audiowide" panose="02000503000000020004" pitchFamily="2" charset="0"/>
              </a:rPr>
              <a:t>SmartPot</a:t>
            </a:r>
            <a:br>
              <a:rPr lang="es-ES" sz="1400" dirty="0">
                <a:latin typeface="Audiowide" panose="02000503000000020004" pitchFamily="2" charset="0"/>
              </a:rPr>
            </a:br>
            <a:endParaRPr lang="es-ES" sz="1400" dirty="0">
              <a:latin typeface="Audiowide" panose="0200050300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78713C-213F-4062-B8D3-F418D914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662" y="5410712"/>
            <a:ext cx="417939" cy="41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0C1BC9E-A983-41DA-8BEC-AF96EC00B35D}"/>
              </a:ext>
            </a:extLst>
          </p:cNvPr>
          <p:cNvSpPr txBox="1"/>
          <p:nvPr/>
        </p:nvSpPr>
        <p:spPr>
          <a:xfrm>
            <a:off x="4692067" y="6770109"/>
            <a:ext cx="10344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Audiowide" panose="02000503000000020004" pitchFamily="2" charset="0"/>
              </a:rPr>
              <a:t>by</a:t>
            </a:r>
            <a:r>
              <a:rPr lang="es-ES" sz="1050" dirty="0">
                <a:latin typeface="Audiowide" panose="02000503000000020004" pitchFamily="2" charset="0"/>
              </a:rPr>
              <a:t> </a:t>
            </a:r>
            <a:r>
              <a:rPr lang="es-ES" sz="1050" dirty="0" err="1">
                <a:latin typeface="Audiowide" panose="02000503000000020004" pitchFamily="2" charset="0"/>
              </a:rPr>
              <a:t>J.G.Aguado</a:t>
            </a:r>
            <a:br>
              <a:rPr lang="es-ES" sz="1050" dirty="0">
                <a:latin typeface="Audiowide" panose="02000503000000020004" pitchFamily="2" charset="0"/>
              </a:rPr>
            </a:br>
            <a:endParaRPr lang="es-ES" sz="1050" dirty="0">
              <a:latin typeface="Audiowide" panose="02000503000000020004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1AD90F4-66D1-4B73-B528-687F42846578}"/>
              </a:ext>
            </a:extLst>
          </p:cNvPr>
          <p:cNvSpPr txBox="1"/>
          <p:nvPr/>
        </p:nvSpPr>
        <p:spPr>
          <a:xfrm>
            <a:off x="2676021" y="6966315"/>
            <a:ext cx="10344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udiowide" panose="02000503000000020004" pitchFamily="2" charset="0"/>
              </a:rPr>
              <a:t>10/2020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5E83AE7-F355-409C-B464-BF88A08FB2B4}"/>
              </a:ext>
            </a:extLst>
          </p:cNvPr>
          <p:cNvSpPr/>
          <p:nvPr/>
        </p:nvSpPr>
        <p:spPr>
          <a:xfrm>
            <a:off x="4361715" y="4138613"/>
            <a:ext cx="874641" cy="1219458"/>
          </a:xfrm>
          <a:prstGeom prst="roundRect">
            <a:avLst>
              <a:gd name="adj" fmla="val 79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D62D884-5ED7-4F6B-950B-776C3A02AB90}"/>
              </a:ext>
            </a:extLst>
          </p:cNvPr>
          <p:cNvSpPr txBox="1"/>
          <p:nvPr/>
        </p:nvSpPr>
        <p:spPr>
          <a:xfrm>
            <a:off x="4480559" y="4120039"/>
            <a:ext cx="5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VCC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624802F-6513-49BF-9E41-6F6DEE197234}"/>
              </a:ext>
            </a:extLst>
          </p:cNvPr>
          <p:cNvSpPr txBox="1"/>
          <p:nvPr/>
        </p:nvSpPr>
        <p:spPr>
          <a:xfrm>
            <a:off x="4480559" y="4335780"/>
            <a:ext cx="5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GND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BA09827-F1CA-456B-B9A0-837E8D0B139E}"/>
              </a:ext>
            </a:extLst>
          </p:cNvPr>
          <p:cNvSpPr txBox="1"/>
          <p:nvPr/>
        </p:nvSpPr>
        <p:spPr>
          <a:xfrm>
            <a:off x="4480559" y="4540775"/>
            <a:ext cx="5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SCL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C5998E4-B409-46F9-9B55-D60985CBA5C2}"/>
              </a:ext>
            </a:extLst>
          </p:cNvPr>
          <p:cNvSpPr txBox="1"/>
          <p:nvPr/>
        </p:nvSpPr>
        <p:spPr>
          <a:xfrm>
            <a:off x="4480559" y="4741276"/>
            <a:ext cx="5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SDA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1369391-0D99-483C-BCA7-FC4639EF4065}"/>
              </a:ext>
            </a:extLst>
          </p:cNvPr>
          <p:cNvSpPr txBox="1"/>
          <p:nvPr/>
        </p:nvSpPr>
        <p:spPr>
          <a:xfrm>
            <a:off x="4326890" y="5028020"/>
            <a:ext cx="102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>
                <a:latin typeface="Audiowide" panose="02000503000000020004" pitchFamily="2" charset="0"/>
              </a:rPr>
              <a:t>BME 280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5F7D6B-1C91-4689-87D6-5622213DECD2}"/>
              </a:ext>
            </a:extLst>
          </p:cNvPr>
          <p:cNvSpPr txBox="1"/>
          <p:nvPr/>
        </p:nvSpPr>
        <p:spPr>
          <a:xfrm rot="5400000">
            <a:off x="4105457" y="1416391"/>
            <a:ext cx="102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latin typeface="Audiowide" panose="02000503000000020004" pitchFamily="2" charset="0"/>
              </a:rPr>
              <a:t>ESP 32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4AA8455-A246-463F-94A9-06B527FF73C4}"/>
              </a:ext>
            </a:extLst>
          </p:cNvPr>
          <p:cNvSpPr txBox="1"/>
          <p:nvPr/>
        </p:nvSpPr>
        <p:spPr>
          <a:xfrm>
            <a:off x="3087035" y="204812"/>
            <a:ext cx="56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LED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B0AB0E8-7E0D-43DF-8706-7A5F1554712D}"/>
              </a:ext>
            </a:extLst>
          </p:cNvPr>
          <p:cNvSpPr txBox="1"/>
          <p:nvPr/>
        </p:nvSpPr>
        <p:spPr>
          <a:xfrm>
            <a:off x="3521375" y="204812"/>
            <a:ext cx="1185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Pumps</a:t>
            </a:r>
            <a:r>
              <a:rPr lang="es-ES" sz="1200" dirty="0">
                <a:latin typeface="Audiowide" panose="02000503000000020004" pitchFamily="2" charset="0"/>
              </a:rPr>
              <a:t> 1|2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EA2432B-113E-4AF3-AADE-CD2270491E6A}"/>
              </a:ext>
            </a:extLst>
          </p:cNvPr>
          <p:cNvCxnSpPr>
            <a:cxnSpLocks/>
          </p:cNvCxnSpPr>
          <p:nvPr/>
        </p:nvCxnSpPr>
        <p:spPr>
          <a:xfrm flipV="1">
            <a:off x="3562491" y="22396"/>
            <a:ext cx="0" cy="364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FE0F339-17BE-412C-A112-A369664897C7}"/>
              </a:ext>
            </a:extLst>
          </p:cNvPr>
          <p:cNvCxnSpPr>
            <a:cxnSpLocks/>
          </p:cNvCxnSpPr>
          <p:nvPr/>
        </p:nvCxnSpPr>
        <p:spPr>
          <a:xfrm flipV="1">
            <a:off x="3996831" y="15240"/>
            <a:ext cx="0" cy="269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AC69C2B-DC98-432D-AB41-6206DCB5C02B}"/>
              </a:ext>
            </a:extLst>
          </p:cNvPr>
          <p:cNvSpPr txBox="1"/>
          <p:nvPr/>
        </p:nvSpPr>
        <p:spPr>
          <a:xfrm rot="5400000">
            <a:off x="2309449" y="729427"/>
            <a:ext cx="7516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Audiowide" panose="02000503000000020004" pitchFamily="2" charset="0"/>
              </a:rPr>
              <a:t>Probe</a:t>
            </a:r>
            <a:r>
              <a:rPr lang="es-ES" sz="1050" dirty="0">
                <a:latin typeface="Audiowide" panose="02000503000000020004" pitchFamily="2" charset="0"/>
              </a:rPr>
              <a:t> 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FF60AB0-690A-46B4-93DA-458C585F521C}"/>
              </a:ext>
            </a:extLst>
          </p:cNvPr>
          <p:cNvSpPr txBox="1"/>
          <p:nvPr/>
        </p:nvSpPr>
        <p:spPr>
          <a:xfrm rot="5400000">
            <a:off x="2293543" y="2264579"/>
            <a:ext cx="79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udiowide" panose="02000503000000020004" pitchFamily="2" charset="0"/>
              </a:rPr>
              <a:t>Probe</a:t>
            </a:r>
            <a:r>
              <a:rPr lang="es-ES" sz="1000" dirty="0">
                <a:latin typeface="Audiowide" panose="02000503000000020004" pitchFamily="2" charset="0"/>
              </a:rPr>
              <a:t> 2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>
            <a:off x="4464630" y="3142840"/>
            <a:ext cx="5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RGB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0D77B8B-6280-451D-A554-F268F2A3FB18}"/>
              </a:ext>
            </a:extLst>
          </p:cNvPr>
          <p:cNvSpPr txBox="1"/>
          <p:nvPr/>
        </p:nvSpPr>
        <p:spPr>
          <a:xfrm rot="5400000">
            <a:off x="3894868" y="3391403"/>
            <a:ext cx="438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5V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BD4C01B-7E62-43FE-A0FF-73792B01A6ED}"/>
              </a:ext>
            </a:extLst>
          </p:cNvPr>
          <p:cNvSpPr txBox="1"/>
          <p:nvPr/>
        </p:nvSpPr>
        <p:spPr>
          <a:xfrm rot="5400000">
            <a:off x="3602666" y="3361504"/>
            <a:ext cx="641680" cy="26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GND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38D566D-5102-4876-AB8E-CB12FFA38413}"/>
              </a:ext>
            </a:extLst>
          </p:cNvPr>
          <p:cNvSpPr txBox="1"/>
          <p:nvPr/>
        </p:nvSpPr>
        <p:spPr>
          <a:xfrm rot="5400000">
            <a:off x="3389306" y="3528563"/>
            <a:ext cx="6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Tx</a:t>
            </a:r>
            <a:endParaRPr lang="es-ES" sz="1200" dirty="0">
              <a:latin typeface="Audiowide" panose="02000503000000020004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E0787BC-322D-47AB-8E9E-980B34C22FB2}"/>
              </a:ext>
            </a:extLst>
          </p:cNvPr>
          <p:cNvSpPr txBox="1"/>
          <p:nvPr/>
        </p:nvSpPr>
        <p:spPr>
          <a:xfrm rot="5400000">
            <a:off x="3015926" y="3757163"/>
            <a:ext cx="6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Rx</a:t>
            </a:r>
            <a:endParaRPr lang="es-ES" sz="1200" dirty="0">
              <a:latin typeface="Audiowide" panose="02000503000000020004" pitchFamily="2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D7FA04C-DFEF-4618-8C6A-317F9D0E6025}"/>
              </a:ext>
            </a:extLst>
          </p:cNvPr>
          <p:cNvSpPr txBox="1"/>
          <p:nvPr/>
        </p:nvSpPr>
        <p:spPr>
          <a:xfrm rot="5400000">
            <a:off x="1000406" y="3531554"/>
            <a:ext cx="1588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udiowide" panose="02000503000000020004" pitchFamily="2" charset="0"/>
              </a:rPr>
              <a:t>Ambient</a:t>
            </a:r>
            <a:endParaRPr lang="es-ES" sz="1600" dirty="0">
              <a:latin typeface="Audiowide" panose="02000503000000020004" pitchFamily="2" charset="0"/>
            </a:endParaRPr>
          </a:p>
          <a:p>
            <a:r>
              <a:rPr lang="es-ES" sz="1600" dirty="0" err="1">
                <a:latin typeface="Audiowide" panose="02000503000000020004" pitchFamily="2" charset="0"/>
              </a:rPr>
              <a:t>SmartPot</a:t>
            </a:r>
            <a:br>
              <a:rPr lang="es-ES" sz="1600" dirty="0">
                <a:latin typeface="Audiowide" panose="02000503000000020004" pitchFamily="2" charset="0"/>
              </a:rPr>
            </a:br>
            <a:endParaRPr lang="es-ES" sz="1600" dirty="0">
              <a:latin typeface="Audiowide" panose="02000503000000020004" pitchFamily="2" charset="0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70162F43-F6B4-4E06-AFA4-ECE0D62F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62847" y="2700000"/>
            <a:ext cx="520846" cy="5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8734D9FA-E28C-4B6C-AA15-EB199F143338}"/>
              </a:ext>
            </a:extLst>
          </p:cNvPr>
          <p:cNvSpPr txBox="1"/>
          <p:nvPr/>
        </p:nvSpPr>
        <p:spPr>
          <a:xfrm>
            <a:off x="1364238" y="1232210"/>
            <a:ext cx="1138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udiowide" panose="02000503000000020004" pitchFamily="2" charset="0"/>
              </a:rPr>
              <a:t>Water</a:t>
            </a:r>
            <a:r>
              <a:rPr lang="es-ES" sz="1400" dirty="0">
                <a:latin typeface="Audiowide" panose="02000503000000020004" pitchFamily="2" charset="0"/>
              </a:rPr>
              <a:t> </a:t>
            </a:r>
            <a:r>
              <a:rPr lang="es-ES" sz="1400" dirty="0" err="1">
                <a:latin typeface="Audiowide" panose="02000503000000020004" pitchFamily="2" charset="0"/>
              </a:rPr>
              <a:t>level</a:t>
            </a:r>
            <a:r>
              <a:rPr lang="es-ES" sz="1400" dirty="0">
                <a:latin typeface="Audiowide" panose="02000503000000020004" pitchFamily="2" charset="0"/>
              </a:rPr>
              <a:t> </a:t>
            </a:r>
            <a:br>
              <a:rPr lang="es-ES" sz="1400" dirty="0">
                <a:latin typeface="Audiowide" panose="02000503000000020004" pitchFamily="2" charset="0"/>
              </a:rPr>
            </a:br>
            <a:endParaRPr lang="es-ES" sz="1400" dirty="0">
              <a:latin typeface="Audiowide" panose="02000503000000020004" pitchFamily="2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9385CDC-F184-4611-98D4-4F4278A5030E}"/>
              </a:ext>
            </a:extLst>
          </p:cNvPr>
          <p:cNvSpPr txBox="1"/>
          <p:nvPr/>
        </p:nvSpPr>
        <p:spPr>
          <a:xfrm>
            <a:off x="1451285" y="1858643"/>
            <a:ext cx="1051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udiowide" panose="02000503000000020004" pitchFamily="2" charset="0"/>
              </a:rPr>
              <a:t>Horizontal</a:t>
            </a:r>
            <a:endParaRPr lang="es-ES" sz="1100" dirty="0"/>
          </a:p>
        </p:txBody>
      </p:sp>
      <p:sp>
        <p:nvSpPr>
          <p:cNvPr id="49" name="Cerrar corchete 48">
            <a:extLst>
              <a:ext uri="{FF2B5EF4-FFF2-40B4-BE49-F238E27FC236}">
                <a16:creationId xmlns:a16="http://schemas.microsoft.com/office/drawing/2014/main" id="{0EAEB803-81E7-4786-A278-6F244AEAFF51}"/>
              </a:ext>
            </a:extLst>
          </p:cNvPr>
          <p:cNvSpPr/>
          <p:nvPr/>
        </p:nvSpPr>
        <p:spPr>
          <a:xfrm rot="16200000">
            <a:off x="1560504" y="2074224"/>
            <a:ext cx="45719" cy="137777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errar corchete 51">
            <a:extLst>
              <a:ext uri="{FF2B5EF4-FFF2-40B4-BE49-F238E27FC236}">
                <a16:creationId xmlns:a16="http://schemas.microsoft.com/office/drawing/2014/main" id="{69AB6B71-313E-481D-8DFE-85FB75C2D6F1}"/>
              </a:ext>
            </a:extLst>
          </p:cNvPr>
          <p:cNvSpPr/>
          <p:nvPr/>
        </p:nvSpPr>
        <p:spPr>
          <a:xfrm rot="16200000">
            <a:off x="2125325" y="2071001"/>
            <a:ext cx="45719" cy="137777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39C0242-52C4-4F20-9E9B-C78E063735BE}"/>
              </a:ext>
            </a:extLst>
          </p:cNvPr>
          <p:cNvSpPr txBox="1"/>
          <p:nvPr/>
        </p:nvSpPr>
        <p:spPr>
          <a:xfrm>
            <a:off x="1451286" y="2374587"/>
            <a:ext cx="983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Audiowide" panose="02000503000000020004" pitchFamily="2" charset="0"/>
              </a:rPr>
              <a:t>Vertical</a:t>
            </a:r>
            <a:endParaRPr lang="es-ES" sz="1100" dirty="0"/>
          </a:p>
        </p:txBody>
      </p:sp>
      <p:sp>
        <p:nvSpPr>
          <p:cNvPr id="54" name="Cerrar corchete 53">
            <a:extLst>
              <a:ext uri="{FF2B5EF4-FFF2-40B4-BE49-F238E27FC236}">
                <a16:creationId xmlns:a16="http://schemas.microsoft.com/office/drawing/2014/main" id="{19C85361-FBE4-4F34-8FCA-67A62AE55A15}"/>
              </a:ext>
            </a:extLst>
          </p:cNvPr>
          <p:cNvSpPr/>
          <p:nvPr/>
        </p:nvSpPr>
        <p:spPr>
          <a:xfrm rot="5400000">
            <a:off x="1718912" y="2289500"/>
            <a:ext cx="45719" cy="137777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errar corchete 54">
            <a:extLst>
              <a:ext uri="{FF2B5EF4-FFF2-40B4-BE49-F238E27FC236}">
                <a16:creationId xmlns:a16="http://schemas.microsoft.com/office/drawing/2014/main" id="{1525D59C-AA27-4FED-86C0-D406F675D3A6}"/>
              </a:ext>
            </a:extLst>
          </p:cNvPr>
          <p:cNvSpPr/>
          <p:nvPr/>
        </p:nvSpPr>
        <p:spPr>
          <a:xfrm rot="5400000">
            <a:off x="2283733" y="2286277"/>
            <a:ext cx="45719" cy="137777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BB63A57-DAFD-4B9D-845B-4E9DA6D78301}"/>
              </a:ext>
            </a:extLst>
          </p:cNvPr>
          <p:cNvSpPr txBox="1"/>
          <p:nvPr/>
        </p:nvSpPr>
        <p:spPr>
          <a:xfrm>
            <a:off x="1338880" y="4441194"/>
            <a:ext cx="10344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Audiowide" panose="02000503000000020004" pitchFamily="2" charset="0"/>
              </a:rPr>
              <a:t>by</a:t>
            </a:r>
            <a:r>
              <a:rPr lang="es-ES" sz="1050" dirty="0">
                <a:latin typeface="Audiowide" panose="02000503000000020004" pitchFamily="2" charset="0"/>
              </a:rPr>
              <a:t> </a:t>
            </a:r>
            <a:r>
              <a:rPr lang="es-ES" sz="1050" dirty="0" err="1">
                <a:latin typeface="Audiowide" panose="02000503000000020004" pitchFamily="2" charset="0"/>
              </a:rPr>
              <a:t>J.G.Aguado</a:t>
            </a:r>
            <a:br>
              <a:rPr lang="es-ES" sz="1050" dirty="0">
                <a:latin typeface="Audiowide" panose="02000503000000020004" pitchFamily="2" charset="0"/>
              </a:rPr>
            </a:br>
            <a:endParaRPr lang="es-ES" sz="1050" dirty="0">
              <a:latin typeface="Audiowide" panose="02000503000000020004" pitchFamily="2" charset="0"/>
            </a:endParaRP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0014AA9-DD8F-4307-811E-25C0FF6085D9}"/>
              </a:ext>
            </a:extLst>
          </p:cNvPr>
          <p:cNvCxnSpPr/>
          <p:nvPr/>
        </p:nvCxnSpPr>
        <p:spPr>
          <a:xfrm>
            <a:off x="2812233" y="608063"/>
            <a:ext cx="2467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6CE0BE1-2C32-4CBC-B46E-E8C7B05365E0}"/>
              </a:ext>
            </a:extLst>
          </p:cNvPr>
          <p:cNvSpPr txBox="1"/>
          <p:nvPr/>
        </p:nvSpPr>
        <p:spPr>
          <a:xfrm>
            <a:off x="3087070" y="544425"/>
            <a:ext cx="1053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udiowide" panose="02000503000000020004" pitchFamily="2" charset="0"/>
              </a:rPr>
              <a:t>+   -   </a:t>
            </a:r>
            <a:r>
              <a:rPr lang="es-ES" sz="800" dirty="0">
                <a:latin typeface="Audiowide" panose="02000503000000020004" pitchFamily="2" charset="0"/>
              </a:rPr>
              <a:t>12  13</a:t>
            </a:r>
            <a:endParaRPr lang="es-ES" sz="1050" dirty="0">
              <a:latin typeface="Audiowide" panose="02000503000000020004" pitchFamily="2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0AE1F61-1AE2-4420-84C6-BFC645E778EB}"/>
              </a:ext>
            </a:extLst>
          </p:cNvPr>
          <p:cNvSpPr txBox="1"/>
          <p:nvPr/>
        </p:nvSpPr>
        <p:spPr>
          <a:xfrm rot="10800000">
            <a:off x="2602144" y="2544715"/>
            <a:ext cx="1053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udiowide" panose="02000503000000020004" pitchFamily="2" charset="0"/>
              </a:rPr>
              <a:t>+   -   </a:t>
            </a:r>
            <a:r>
              <a:rPr lang="es-ES" sz="800" dirty="0">
                <a:latin typeface="Audiowide" panose="02000503000000020004" pitchFamily="2" charset="0"/>
              </a:rPr>
              <a:t>2   15</a:t>
            </a:r>
            <a:endParaRPr lang="es-ES" sz="1050" dirty="0">
              <a:latin typeface="Audiowide" panose="02000503000000020004" pitchFamily="2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A7937D3-7207-4F6D-A30A-6DC079D498E6}"/>
              </a:ext>
            </a:extLst>
          </p:cNvPr>
          <p:cNvSpPr txBox="1"/>
          <p:nvPr/>
        </p:nvSpPr>
        <p:spPr>
          <a:xfrm>
            <a:off x="4239806" y="548409"/>
            <a:ext cx="1053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Audiowide" panose="02000503000000020004" pitchFamily="2" charset="0"/>
              </a:rPr>
              <a:t>27  </a:t>
            </a:r>
            <a:r>
              <a:rPr lang="es-ES" sz="1100" dirty="0">
                <a:latin typeface="Audiowide" panose="02000503000000020004" pitchFamily="2" charset="0"/>
              </a:rPr>
              <a:t>-</a:t>
            </a:r>
            <a:r>
              <a:rPr lang="es-ES" sz="800" dirty="0">
                <a:latin typeface="Audiowide" panose="02000503000000020004" pitchFamily="2" charset="0"/>
              </a:rPr>
              <a:t>   14</a:t>
            </a:r>
            <a:endParaRPr lang="es-ES" sz="1050" dirty="0">
              <a:latin typeface="Audiowide" panose="02000503000000020004" pitchFamily="2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3447F22-CA6F-4AC8-8AF6-397D3848B6FE}"/>
              </a:ext>
            </a:extLst>
          </p:cNvPr>
          <p:cNvSpPr txBox="1"/>
          <p:nvPr/>
        </p:nvSpPr>
        <p:spPr>
          <a:xfrm rot="5400000">
            <a:off x="2460038" y="4048245"/>
            <a:ext cx="776433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Power</a:t>
            </a:r>
            <a:endParaRPr lang="es-ES" sz="1200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FFD23C8E-B7ED-4557-A3F5-A6626A879BB2}"/>
              </a:ext>
            </a:extLst>
          </p:cNvPr>
          <p:cNvSpPr txBox="1"/>
          <p:nvPr/>
        </p:nvSpPr>
        <p:spPr>
          <a:xfrm>
            <a:off x="4572000" y="5358071"/>
            <a:ext cx="1274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Audiowide" panose="02000503000000020004" pitchFamily="2" charset="0"/>
              </a:rPr>
              <a:t>Ambient</a:t>
            </a:r>
            <a:endParaRPr lang="es-ES" sz="1400" dirty="0">
              <a:latin typeface="Audiowide" panose="02000503000000020004" pitchFamily="2" charset="0"/>
            </a:endParaRPr>
          </a:p>
          <a:p>
            <a:r>
              <a:rPr lang="es-ES" sz="1400" dirty="0" err="1">
                <a:latin typeface="Audiowide" panose="02000503000000020004" pitchFamily="2" charset="0"/>
              </a:rPr>
              <a:t>SmartPot</a:t>
            </a:r>
            <a:br>
              <a:rPr lang="es-ES" sz="1400" dirty="0">
                <a:latin typeface="Audiowide" panose="02000503000000020004" pitchFamily="2" charset="0"/>
              </a:rPr>
            </a:br>
            <a:endParaRPr lang="es-ES" sz="1400" dirty="0">
              <a:latin typeface="Audiowide" panose="0200050300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78713C-213F-4062-B8D3-F418D914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662" y="5410712"/>
            <a:ext cx="417939" cy="41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0C1BC9E-A983-41DA-8BEC-AF96EC00B35D}"/>
              </a:ext>
            </a:extLst>
          </p:cNvPr>
          <p:cNvSpPr txBox="1"/>
          <p:nvPr/>
        </p:nvSpPr>
        <p:spPr>
          <a:xfrm>
            <a:off x="4692067" y="6770109"/>
            <a:ext cx="10344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Audiowide" panose="02000503000000020004" pitchFamily="2" charset="0"/>
              </a:rPr>
              <a:t>by</a:t>
            </a:r>
            <a:r>
              <a:rPr lang="es-ES" sz="1050" dirty="0">
                <a:latin typeface="Audiowide" panose="02000503000000020004" pitchFamily="2" charset="0"/>
              </a:rPr>
              <a:t> </a:t>
            </a:r>
            <a:r>
              <a:rPr lang="es-ES" sz="1050" dirty="0" err="1">
                <a:latin typeface="Audiowide" panose="02000503000000020004" pitchFamily="2" charset="0"/>
              </a:rPr>
              <a:t>J.G.Aguado</a:t>
            </a:r>
            <a:br>
              <a:rPr lang="es-ES" sz="1050" dirty="0">
                <a:latin typeface="Audiowide" panose="02000503000000020004" pitchFamily="2" charset="0"/>
              </a:rPr>
            </a:br>
            <a:endParaRPr lang="es-ES" sz="1050" dirty="0">
              <a:latin typeface="Audiowide" panose="02000503000000020004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1AD90F4-66D1-4B73-B528-687F42846578}"/>
              </a:ext>
            </a:extLst>
          </p:cNvPr>
          <p:cNvSpPr txBox="1"/>
          <p:nvPr/>
        </p:nvSpPr>
        <p:spPr>
          <a:xfrm>
            <a:off x="2676021" y="6966315"/>
            <a:ext cx="10344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udiowide" panose="02000503000000020004" pitchFamily="2" charset="0"/>
              </a:rPr>
              <a:t>10/2020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5E83AE7-F355-409C-B464-BF88A08FB2B4}"/>
              </a:ext>
            </a:extLst>
          </p:cNvPr>
          <p:cNvSpPr/>
          <p:nvPr/>
        </p:nvSpPr>
        <p:spPr>
          <a:xfrm>
            <a:off x="4361715" y="4138613"/>
            <a:ext cx="874641" cy="1219458"/>
          </a:xfrm>
          <a:prstGeom prst="roundRect">
            <a:avLst>
              <a:gd name="adj" fmla="val 79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D62D884-5ED7-4F6B-950B-776C3A02AB90}"/>
              </a:ext>
            </a:extLst>
          </p:cNvPr>
          <p:cNvSpPr txBox="1"/>
          <p:nvPr/>
        </p:nvSpPr>
        <p:spPr>
          <a:xfrm>
            <a:off x="4480559" y="4120039"/>
            <a:ext cx="5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VCC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624802F-6513-49BF-9E41-6F6DEE197234}"/>
              </a:ext>
            </a:extLst>
          </p:cNvPr>
          <p:cNvSpPr txBox="1"/>
          <p:nvPr/>
        </p:nvSpPr>
        <p:spPr>
          <a:xfrm>
            <a:off x="4480559" y="4335780"/>
            <a:ext cx="5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GND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BA09827-F1CA-456B-B9A0-837E8D0B139E}"/>
              </a:ext>
            </a:extLst>
          </p:cNvPr>
          <p:cNvSpPr txBox="1"/>
          <p:nvPr/>
        </p:nvSpPr>
        <p:spPr>
          <a:xfrm>
            <a:off x="4480559" y="4540775"/>
            <a:ext cx="5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SCL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C5998E4-B409-46F9-9B55-D60985CBA5C2}"/>
              </a:ext>
            </a:extLst>
          </p:cNvPr>
          <p:cNvSpPr txBox="1"/>
          <p:nvPr/>
        </p:nvSpPr>
        <p:spPr>
          <a:xfrm>
            <a:off x="4480559" y="4741276"/>
            <a:ext cx="5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SDA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1369391-0D99-483C-BCA7-FC4639EF4065}"/>
              </a:ext>
            </a:extLst>
          </p:cNvPr>
          <p:cNvSpPr txBox="1"/>
          <p:nvPr/>
        </p:nvSpPr>
        <p:spPr>
          <a:xfrm>
            <a:off x="4326890" y="5028020"/>
            <a:ext cx="1026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>
                <a:latin typeface="Audiowide" panose="02000503000000020004" pitchFamily="2" charset="0"/>
              </a:rPr>
              <a:t>BME 280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5F7D6B-1C91-4689-87D6-5622213DECD2}"/>
              </a:ext>
            </a:extLst>
          </p:cNvPr>
          <p:cNvSpPr txBox="1"/>
          <p:nvPr/>
        </p:nvSpPr>
        <p:spPr>
          <a:xfrm rot="5400000">
            <a:off x="4105457" y="1416391"/>
            <a:ext cx="1026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latin typeface="Audiowide" panose="02000503000000020004" pitchFamily="2" charset="0"/>
              </a:rPr>
              <a:t>ESP 32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4AA8455-A246-463F-94A9-06B527FF73C4}"/>
              </a:ext>
            </a:extLst>
          </p:cNvPr>
          <p:cNvSpPr txBox="1"/>
          <p:nvPr/>
        </p:nvSpPr>
        <p:spPr>
          <a:xfrm>
            <a:off x="3087035" y="204812"/>
            <a:ext cx="56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LED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B0AB0E8-7E0D-43DF-8706-7A5F1554712D}"/>
              </a:ext>
            </a:extLst>
          </p:cNvPr>
          <p:cNvSpPr txBox="1"/>
          <p:nvPr/>
        </p:nvSpPr>
        <p:spPr>
          <a:xfrm>
            <a:off x="3521375" y="204812"/>
            <a:ext cx="1185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Pumps</a:t>
            </a:r>
            <a:r>
              <a:rPr lang="es-ES" sz="1200" dirty="0">
                <a:latin typeface="Audiowide" panose="02000503000000020004" pitchFamily="2" charset="0"/>
              </a:rPr>
              <a:t> 1|2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EA2432B-113E-4AF3-AADE-CD2270491E6A}"/>
              </a:ext>
            </a:extLst>
          </p:cNvPr>
          <p:cNvCxnSpPr>
            <a:cxnSpLocks/>
          </p:cNvCxnSpPr>
          <p:nvPr/>
        </p:nvCxnSpPr>
        <p:spPr>
          <a:xfrm flipV="1">
            <a:off x="3562491" y="22396"/>
            <a:ext cx="0" cy="364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CFE0F339-17BE-412C-A112-A369664897C7}"/>
              </a:ext>
            </a:extLst>
          </p:cNvPr>
          <p:cNvCxnSpPr>
            <a:cxnSpLocks/>
          </p:cNvCxnSpPr>
          <p:nvPr/>
        </p:nvCxnSpPr>
        <p:spPr>
          <a:xfrm flipV="1">
            <a:off x="3996831" y="15240"/>
            <a:ext cx="0" cy="269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AC69C2B-DC98-432D-AB41-6206DCB5C02B}"/>
              </a:ext>
            </a:extLst>
          </p:cNvPr>
          <p:cNvSpPr txBox="1"/>
          <p:nvPr/>
        </p:nvSpPr>
        <p:spPr>
          <a:xfrm rot="5400000">
            <a:off x="2309449" y="729427"/>
            <a:ext cx="7516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Audiowide" panose="02000503000000020004" pitchFamily="2" charset="0"/>
              </a:rPr>
              <a:t>Probe</a:t>
            </a:r>
            <a:r>
              <a:rPr lang="es-ES" sz="1050" dirty="0">
                <a:latin typeface="Audiowide" panose="02000503000000020004" pitchFamily="2" charset="0"/>
              </a:rPr>
              <a:t> 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FF60AB0-690A-46B4-93DA-458C585F521C}"/>
              </a:ext>
            </a:extLst>
          </p:cNvPr>
          <p:cNvSpPr txBox="1"/>
          <p:nvPr/>
        </p:nvSpPr>
        <p:spPr>
          <a:xfrm rot="5400000">
            <a:off x="2293543" y="2264579"/>
            <a:ext cx="79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udiowide" panose="02000503000000020004" pitchFamily="2" charset="0"/>
              </a:rPr>
              <a:t>Probe</a:t>
            </a:r>
            <a:r>
              <a:rPr lang="es-ES" sz="1000" dirty="0">
                <a:latin typeface="Audiowide" panose="02000503000000020004" pitchFamily="2" charset="0"/>
              </a:rPr>
              <a:t> 2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>
            <a:off x="4464630" y="3142840"/>
            <a:ext cx="58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RGB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00D77B8B-6280-451D-A554-F268F2A3FB18}"/>
              </a:ext>
            </a:extLst>
          </p:cNvPr>
          <p:cNvSpPr txBox="1"/>
          <p:nvPr/>
        </p:nvSpPr>
        <p:spPr>
          <a:xfrm rot="5400000">
            <a:off x="3894868" y="3391403"/>
            <a:ext cx="438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5V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BD4C01B-7E62-43FE-A0FF-73792B01A6ED}"/>
              </a:ext>
            </a:extLst>
          </p:cNvPr>
          <p:cNvSpPr txBox="1"/>
          <p:nvPr/>
        </p:nvSpPr>
        <p:spPr>
          <a:xfrm rot="5400000">
            <a:off x="3602666" y="3361504"/>
            <a:ext cx="641680" cy="26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GND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38D566D-5102-4876-AB8E-CB12FFA38413}"/>
              </a:ext>
            </a:extLst>
          </p:cNvPr>
          <p:cNvSpPr txBox="1"/>
          <p:nvPr/>
        </p:nvSpPr>
        <p:spPr>
          <a:xfrm rot="5400000">
            <a:off x="3389306" y="3528563"/>
            <a:ext cx="6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Tx</a:t>
            </a:r>
            <a:endParaRPr lang="es-ES" sz="1200" dirty="0">
              <a:latin typeface="Audiowide" panose="02000503000000020004" pitchFamily="2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E0787BC-322D-47AB-8E9E-980B34C22FB2}"/>
              </a:ext>
            </a:extLst>
          </p:cNvPr>
          <p:cNvSpPr txBox="1"/>
          <p:nvPr/>
        </p:nvSpPr>
        <p:spPr>
          <a:xfrm rot="5400000">
            <a:off x="3015926" y="3757163"/>
            <a:ext cx="6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Rx</a:t>
            </a:r>
            <a:endParaRPr lang="es-ES" sz="1200" dirty="0">
              <a:latin typeface="Audiowide" panose="02000503000000020004" pitchFamily="2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D7FA04C-DFEF-4618-8C6A-317F9D0E6025}"/>
              </a:ext>
            </a:extLst>
          </p:cNvPr>
          <p:cNvSpPr txBox="1"/>
          <p:nvPr/>
        </p:nvSpPr>
        <p:spPr>
          <a:xfrm rot="5400000">
            <a:off x="1000406" y="3531554"/>
            <a:ext cx="1588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udiowide" panose="02000503000000020004" pitchFamily="2" charset="0"/>
              </a:rPr>
              <a:t>Ambient</a:t>
            </a:r>
            <a:endParaRPr lang="es-ES" sz="1600" dirty="0">
              <a:latin typeface="Audiowide" panose="02000503000000020004" pitchFamily="2" charset="0"/>
            </a:endParaRPr>
          </a:p>
          <a:p>
            <a:r>
              <a:rPr lang="es-ES" sz="1600" dirty="0" err="1">
                <a:latin typeface="Audiowide" panose="02000503000000020004" pitchFamily="2" charset="0"/>
              </a:rPr>
              <a:t>SmartPot</a:t>
            </a:r>
            <a:br>
              <a:rPr lang="es-ES" sz="1600" dirty="0">
                <a:latin typeface="Audiowide" panose="02000503000000020004" pitchFamily="2" charset="0"/>
              </a:rPr>
            </a:br>
            <a:endParaRPr lang="es-ES" sz="1600" dirty="0">
              <a:latin typeface="Audiowide" panose="02000503000000020004" pitchFamily="2" charset="0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70162F43-F6B4-4E06-AFA4-ECE0D62F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62847" y="2700000"/>
            <a:ext cx="520846" cy="5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8734D9FA-E28C-4B6C-AA15-EB199F143338}"/>
              </a:ext>
            </a:extLst>
          </p:cNvPr>
          <p:cNvSpPr txBox="1"/>
          <p:nvPr/>
        </p:nvSpPr>
        <p:spPr>
          <a:xfrm>
            <a:off x="1364238" y="1232210"/>
            <a:ext cx="11388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udiowide" panose="02000503000000020004" pitchFamily="2" charset="0"/>
              </a:rPr>
              <a:t>Water</a:t>
            </a:r>
            <a:r>
              <a:rPr lang="es-ES" sz="1400" dirty="0">
                <a:latin typeface="Audiowide" panose="02000503000000020004" pitchFamily="2" charset="0"/>
              </a:rPr>
              <a:t> </a:t>
            </a:r>
            <a:r>
              <a:rPr lang="es-ES" sz="1400" dirty="0" err="1">
                <a:latin typeface="Audiowide" panose="02000503000000020004" pitchFamily="2" charset="0"/>
              </a:rPr>
              <a:t>level</a:t>
            </a:r>
            <a:r>
              <a:rPr lang="es-ES" sz="1400" dirty="0">
                <a:latin typeface="Audiowide" panose="02000503000000020004" pitchFamily="2" charset="0"/>
              </a:rPr>
              <a:t> </a:t>
            </a:r>
            <a:br>
              <a:rPr lang="es-ES" sz="1400" dirty="0">
                <a:latin typeface="Audiowide" panose="02000503000000020004" pitchFamily="2" charset="0"/>
              </a:rPr>
            </a:br>
            <a:endParaRPr lang="es-ES" sz="1400" dirty="0">
              <a:latin typeface="Audiowide" panose="02000503000000020004" pitchFamily="2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9385CDC-F184-4611-98D4-4F4278A5030E}"/>
              </a:ext>
            </a:extLst>
          </p:cNvPr>
          <p:cNvSpPr txBox="1"/>
          <p:nvPr/>
        </p:nvSpPr>
        <p:spPr>
          <a:xfrm>
            <a:off x="1451285" y="1858643"/>
            <a:ext cx="1051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Audiowide" panose="02000503000000020004" pitchFamily="2" charset="0"/>
              </a:rPr>
              <a:t>Horizontal</a:t>
            </a:r>
            <a:endParaRPr lang="es-ES" sz="1100" dirty="0"/>
          </a:p>
        </p:txBody>
      </p:sp>
      <p:sp>
        <p:nvSpPr>
          <p:cNvPr id="49" name="Cerrar corchete 48">
            <a:extLst>
              <a:ext uri="{FF2B5EF4-FFF2-40B4-BE49-F238E27FC236}">
                <a16:creationId xmlns:a16="http://schemas.microsoft.com/office/drawing/2014/main" id="{0EAEB803-81E7-4786-A278-6F244AEAFF51}"/>
              </a:ext>
            </a:extLst>
          </p:cNvPr>
          <p:cNvSpPr/>
          <p:nvPr/>
        </p:nvSpPr>
        <p:spPr>
          <a:xfrm rot="16200000">
            <a:off x="1560504" y="2074224"/>
            <a:ext cx="45719" cy="137777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errar corchete 51">
            <a:extLst>
              <a:ext uri="{FF2B5EF4-FFF2-40B4-BE49-F238E27FC236}">
                <a16:creationId xmlns:a16="http://schemas.microsoft.com/office/drawing/2014/main" id="{69AB6B71-313E-481D-8DFE-85FB75C2D6F1}"/>
              </a:ext>
            </a:extLst>
          </p:cNvPr>
          <p:cNvSpPr/>
          <p:nvPr/>
        </p:nvSpPr>
        <p:spPr>
          <a:xfrm rot="16200000">
            <a:off x="2125325" y="2071001"/>
            <a:ext cx="45719" cy="137777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39C0242-52C4-4F20-9E9B-C78E063735BE}"/>
              </a:ext>
            </a:extLst>
          </p:cNvPr>
          <p:cNvSpPr txBox="1"/>
          <p:nvPr/>
        </p:nvSpPr>
        <p:spPr>
          <a:xfrm>
            <a:off x="1451286" y="2374587"/>
            <a:ext cx="983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Audiowide" panose="02000503000000020004" pitchFamily="2" charset="0"/>
              </a:rPr>
              <a:t>Vertical</a:t>
            </a:r>
            <a:endParaRPr lang="es-ES" sz="1100" dirty="0"/>
          </a:p>
        </p:txBody>
      </p:sp>
      <p:sp>
        <p:nvSpPr>
          <p:cNvPr id="54" name="Cerrar corchete 53">
            <a:extLst>
              <a:ext uri="{FF2B5EF4-FFF2-40B4-BE49-F238E27FC236}">
                <a16:creationId xmlns:a16="http://schemas.microsoft.com/office/drawing/2014/main" id="{19C85361-FBE4-4F34-8FCA-67A62AE55A15}"/>
              </a:ext>
            </a:extLst>
          </p:cNvPr>
          <p:cNvSpPr/>
          <p:nvPr/>
        </p:nvSpPr>
        <p:spPr>
          <a:xfrm rot="5400000">
            <a:off x="1718912" y="2289500"/>
            <a:ext cx="45719" cy="137777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errar corchete 54">
            <a:extLst>
              <a:ext uri="{FF2B5EF4-FFF2-40B4-BE49-F238E27FC236}">
                <a16:creationId xmlns:a16="http://schemas.microsoft.com/office/drawing/2014/main" id="{1525D59C-AA27-4FED-86C0-D406F675D3A6}"/>
              </a:ext>
            </a:extLst>
          </p:cNvPr>
          <p:cNvSpPr/>
          <p:nvPr/>
        </p:nvSpPr>
        <p:spPr>
          <a:xfrm rot="5400000">
            <a:off x="2283733" y="2286277"/>
            <a:ext cx="45719" cy="137777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BB63A57-DAFD-4B9D-845B-4E9DA6D78301}"/>
              </a:ext>
            </a:extLst>
          </p:cNvPr>
          <p:cNvSpPr txBox="1"/>
          <p:nvPr/>
        </p:nvSpPr>
        <p:spPr>
          <a:xfrm>
            <a:off x="1338880" y="4441194"/>
            <a:ext cx="10344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>
                <a:latin typeface="Audiowide" panose="02000503000000020004" pitchFamily="2" charset="0"/>
              </a:rPr>
              <a:t>by</a:t>
            </a:r>
            <a:r>
              <a:rPr lang="es-ES" sz="1050" dirty="0">
                <a:latin typeface="Audiowide" panose="02000503000000020004" pitchFamily="2" charset="0"/>
              </a:rPr>
              <a:t> </a:t>
            </a:r>
            <a:r>
              <a:rPr lang="es-ES" sz="1050" dirty="0" err="1">
                <a:latin typeface="Audiowide" panose="02000503000000020004" pitchFamily="2" charset="0"/>
              </a:rPr>
              <a:t>J.G.Aguado</a:t>
            </a:r>
            <a:br>
              <a:rPr lang="es-ES" sz="1050" dirty="0">
                <a:latin typeface="Audiowide" panose="02000503000000020004" pitchFamily="2" charset="0"/>
              </a:rPr>
            </a:br>
            <a:endParaRPr lang="es-ES" sz="1050" dirty="0">
              <a:latin typeface="Audiowide" panose="02000503000000020004" pitchFamily="2" charset="0"/>
            </a:endParaRP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0014AA9-DD8F-4307-811E-25C0FF6085D9}"/>
              </a:ext>
            </a:extLst>
          </p:cNvPr>
          <p:cNvCxnSpPr/>
          <p:nvPr/>
        </p:nvCxnSpPr>
        <p:spPr>
          <a:xfrm>
            <a:off x="2812233" y="608063"/>
            <a:ext cx="2467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6CE0BE1-2C32-4CBC-B46E-E8C7B05365E0}"/>
              </a:ext>
            </a:extLst>
          </p:cNvPr>
          <p:cNvSpPr txBox="1"/>
          <p:nvPr/>
        </p:nvSpPr>
        <p:spPr>
          <a:xfrm>
            <a:off x="3087070" y="544425"/>
            <a:ext cx="1053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udiowide" panose="02000503000000020004" pitchFamily="2" charset="0"/>
              </a:rPr>
              <a:t>+   -   </a:t>
            </a:r>
            <a:r>
              <a:rPr lang="es-ES" sz="800" dirty="0">
                <a:latin typeface="Audiowide" panose="02000503000000020004" pitchFamily="2" charset="0"/>
              </a:rPr>
              <a:t>12  13</a:t>
            </a:r>
            <a:endParaRPr lang="es-ES" sz="1050" dirty="0">
              <a:latin typeface="Audiowide" panose="02000503000000020004" pitchFamily="2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0AE1F61-1AE2-4420-84C6-BFC645E778EB}"/>
              </a:ext>
            </a:extLst>
          </p:cNvPr>
          <p:cNvSpPr txBox="1"/>
          <p:nvPr/>
        </p:nvSpPr>
        <p:spPr>
          <a:xfrm rot="10800000">
            <a:off x="2602144" y="2544715"/>
            <a:ext cx="1053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>
                <a:latin typeface="Audiowide" panose="02000503000000020004" pitchFamily="2" charset="0"/>
              </a:rPr>
              <a:t>+   -   </a:t>
            </a:r>
            <a:r>
              <a:rPr lang="es-ES" sz="800" dirty="0">
                <a:latin typeface="Audiowide" panose="02000503000000020004" pitchFamily="2" charset="0"/>
              </a:rPr>
              <a:t>2   15</a:t>
            </a:r>
            <a:endParaRPr lang="es-ES" sz="1050" dirty="0">
              <a:latin typeface="Audiowide" panose="02000503000000020004" pitchFamily="2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A7937D3-7207-4F6D-A30A-6DC079D498E6}"/>
              </a:ext>
            </a:extLst>
          </p:cNvPr>
          <p:cNvSpPr txBox="1"/>
          <p:nvPr/>
        </p:nvSpPr>
        <p:spPr>
          <a:xfrm>
            <a:off x="4239806" y="548409"/>
            <a:ext cx="1053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Audiowide" panose="02000503000000020004" pitchFamily="2" charset="0"/>
              </a:rPr>
              <a:t>27  </a:t>
            </a:r>
            <a:r>
              <a:rPr lang="es-ES" sz="1100" dirty="0">
                <a:latin typeface="Audiowide" panose="02000503000000020004" pitchFamily="2" charset="0"/>
              </a:rPr>
              <a:t>-</a:t>
            </a:r>
            <a:r>
              <a:rPr lang="es-ES" sz="800" dirty="0">
                <a:latin typeface="Audiowide" panose="02000503000000020004" pitchFamily="2" charset="0"/>
              </a:rPr>
              <a:t>   14</a:t>
            </a:r>
            <a:endParaRPr lang="es-ES" sz="1050" dirty="0">
              <a:latin typeface="Audiowide" panose="02000503000000020004" pitchFamily="2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3447F22-CA6F-4AC8-8AF6-397D3848B6FE}"/>
              </a:ext>
            </a:extLst>
          </p:cNvPr>
          <p:cNvSpPr txBox="1"/>
          <p:nvPr/>
        </p:nvSpPr>
        <p:spPr>
          <a:xfrm rot="5400000">
            <a:off x="2460038" y="4048245"/>
            <a:ext cx="776433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Power</a:t>
            </a:r>
            <a:endParaRPr lang="es-ES" sz="1200" dirty="0">
              <a:latin typeface="Audiowid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55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116</Words>
  <Application>Microsoft Office PowerPoint</Application>
  <PresentationFormat>Personalizado</PresentationFormat>
  <Paragraphs>58</Paragraphs>
  <Slides>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Audiowide</vt:lpstr>
      <vt:lpstr>Calibri</vt:lpstr>
      <vt:lpstr>Calibri Light</vt:lpstr>
      <vt:lpstr>Tema de Office</vt:lpstr>
      <vt:lpstr>Hoja de cálculo de Microsoft Excel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 Garcia Aguado</dc:creator>
  <cp:lastModifiedBy>Jon Garcia Aguado</cp:lastModifiedBy>
  <cp:revision>10</cp:revision>
  <dcterms:created xsi:type="dcterms:W3CDTF">2020-10-03T08:25:02Z</dcterms:created>
  <dcterms:modified xsi:type="dcterms:W3CDTF">2020-10-03T13:48:12Z</dcterms:modified>
</cp:coreProperties>
</file>