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1" r:id="rId4"/>
    <p:sldId id="260" r:id="rId5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06" d="100"/>
          <a:sy n="106" d="100"/>
        </p:scale>
        <p:origin x="244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52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23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16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9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48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70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7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4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39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51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F38B-51E1-4C90-A834-FCA36791B729}" type="datetimeFigureOut">
              <a:rPr lang="es-ES" smtClean="0"/>
              <a:t>01/03/2022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39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F0B9974-61A2-4C32-B1B3-F1A5E93F1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263729"/>
              </p:ext>
            </p:extLst>
          </p:nvPr>
        </p:nvGraphicFramePr>
        <p:xfrm>
          <a:off x="785018" y="1975643"/>
          <a:ext cx="562927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5629275" imgH="3248062" progId="Excel.Sheet.12">
                  <p:embed/>
                </p:oleObj>
              </mc:Choice>
              <mc:Fallback>
                <p:oleObj name="Worksheet" r:id="rId3" imgW="5629275" imgH="32480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018" y="1975643"/>
                        <a:ext cx="5629275" cy="324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63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>
            <a:extLst>
              <a:ext uri="{FF2B5EF4-FFF2-40B4-BE49-F238E27FC236}">
                <a16:creationId xmlns:a16="http://schemas.microsoft.com/office/drawing/2014/main" id="{A1DFEBBA-B08B-4AA9-91F4-833278A0F1B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0"/>
            <a:ext cx="7189328" cy="7209326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4DCD4564-6B01-4CF9-A261-9D860BABEBA9}"/>
              </a:ext>
            </a:extLst>
          </p:cNvPr>
          <p:cNvSpPr txBox="1"/>
          <p:nvPr/>
        </p:nvSpPr>
        <p:spPr>
          <a:xfrm>
            <a:off x="2016339" y="6635415"/>
            <a:ext cx="924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udiowide" panose="02000503000000020004" pitchFamily="2" charset="0"/>
              </a:rPr>
              <a:t>Power</a:t>
            </a:r>
            <a:endParaRPr lang="es-ES" sz="1400" dirty="0">
              <a:latin typeface="Audiowide" panose="02000503000000020004" pitchFamily="2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D8BF122-38F0-449B-B46D-A13EF4E9D54B}"/>
              </a:ext>
            </a:extLst>
          </p:cNvPr>
          <p:cNvGrpSpPr/>
          <p:nvPr/>
        </p:nvGrpSpPr>
        <p:grpSpPr>
          <a:xfrm rot="16200000">
            <a:off x="6318401" y="5052159"/>
            <a:ext cx="284449" cy="1477373"/>
            <a:chOff x="10063326" y="1537200"/>
            <a:chExt cx="402568" cy="2120584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00D77B8B-6280-451D-A554-F268F2A3FB18}"/>
                </a:ext>
              </a:extLst>
            </p:cNvPr>
            <p:cNvSpPr txBox="1"/>
            <p:nvPr/>
          </p:nvSpPr>
          <p:spPr>
            <a:xfrm rot="5400000">
              <a:off x="9922164" y="3157266"/>
              <a:ext cx="641680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>
                  <a:latin typeface="Audiowide" panose="02000503000000020004" pitchFamily="2" charset="0"/>
                </a:rPr>
                <a:t>5V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BD4C01B-7E62-43FE-A0FF-73792B01A6ED}"/>
                </a:ext>
              </a:extLst>
            </p:cNvPr>
            <p:cNvSpPr txBox="1"/>
            <p:nvPr/>
          </p:nvSpPr>
          <p:spPr>
            <a:xfrm rot="5400000">
              <a:off x="9899695" y="2633687"/>
              <a:ext cx="716972" cy="326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latin typeface="Audiowide" panose="02000503000000020004" pitchFamily="2" charset="0"/>
                </a:rPr>
                <a:t>GND</a:t>
              </a:r>
              <a:endParaRPr lang="es-ES" sz="700" dirty="0">
                <a:latin typeface="Audiowide" panose="02000503000000020004" pitchFamily="2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938D566D-5102-4876-AB8E-CB12FFA38413}"/>
                </a:ext>
              </a:extLst>
            </p:cNvPr>
            <p:cNvSpPr txBox="1"/>
            <p:nvPr/>
          </p:nvSpPr>
          <p:spPr>
            <a:xfrm rot="5400000">
              <a:off x="9965375" y="2136180"/>
              <a:ext cx="641679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err="1">
                  <a:latin typeface="Audiowide" panose="02000503000000020004" pitchFamily="2" charset="0"/>
                </a:rPr>
                <a:t>Tx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2E0787BC-322D-47AB-8E9E-980B34C22FB2}"/>
                </a:ext>
              </a:extLst>
            </p:cNvPr>
            <p:cNvSpPr txBox="1"/>
            <p:nvPr/>
          </p:nvSpPr>
          <p:spPr>
            <a:xfrm rot="5400000">
              <a:off x="9965375" y="1678363"/>
              <a:ext cx="641681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err="1">
                  <a:latin typeface="Audiowide" panose="02000503000000020004" pitchFamily="2" charset="0"/>
                </a:rPr>
                <a:t>Rx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39C0242-52C4-4F20-9E9B-C78E063735BE}"/>
              </a:ext>
            </a:extLst>
          </p:cNvPr>
          <p:cNvSpPr txBox="1"/>
          <p:nvPr/>
        </p:nvSpPr>
        <p:spPr>
          <a:xfrm>
            <a:off x="5652654" y="5137782"/>
            <a:ext cx="1489687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000" b="1" dirty="0">
                <a:solidFill>
                  <a:schemeClr val="bg1"/>
                </a:solidFill>
                <a:latin typeface="Audiowide" panose="02000503000000020004" pitchFamily="2" charset="0"/>
              </a:rPr>
              <a:t>SERIAL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8DFCFC5-0650-4B6E-9DFA-E95A57F67C2B}"/>
              </a:ext>
            </a:extLst>
          </p:cNvPr>
          <p:cNvSpPr txBox="1"/>
          <p:nvPr/>
        </p:nvSpPr>
        <p:spPr>
          <a:xfrm>
            <a:off x="4806022" y="1016083"/>
            <a:ext cx="96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Audiowide" panose="02000503000000020004" pitchFamily="2" charset="0"/>
              </a:rPr>
              <a:t>Reset</a:t>
            </a:r>
            <a:endParaRPr lang="es-ES" b="1" dirty="0">
              <a:latin typeface="Audiowide" panose="02000503000000020004" pitchFamily="2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B449002-1A43-4DCC-B477-9A873D0DF2EC}"/>
              </a:ext>
            </a:extLst>
          </p:cNvPr>
          <p:cNvSpPr/>
          <p:nvPr/>
        </p:nvSpPr>
        <p:spPr>
          <a:xfrm>
            <a:off x="5652655" y="5133401"/>
            <a:ext cx="1489688" cy="769441"/>
          </a:xfrm>
          <a:prstGeom prst="roundRect">
            <a:avLst>
              <a:gd name="adj" fmla="val 795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2B5D488D-009F-46BA-B28E-D02B0AD7C9F6}"/>
              </a:ext>
            </a:extLst>
          </p:cNvPr>
          <p:cNvGrpSpPr/>
          <p:nvPr/>
        </p:nvGrpSpPr>
        <p:grpSpPr>
          <a:xfrm>
            <a:off x="2145737" y="1950730"/>
            <a:ext cx="1239328" cy="276999"/>
            <a:chOff x="4711030" y="3317822"/>
            <a:chExt cx="832807" cy="168337"/>
          </a:xfrm>
        </p:grpSpPr>
        <p:sp>
          <p:nvSpPr>
            <p:cNvPr id="166" name="Rectángulo: esquinas redondeadas 165">
              <a:extLst>
                <a:ext uri="{FF2B5EF4-FFF2-40B4-BE49-F238E27FC236}">
                  <a16:creationId xmlns:a16="http://schemas.microsoft.com/office/drawing/2014/main" id="{9AB9CBFB-42DE-4950-9A29-B16A5774FBA1}"/>
                </a:ext>
              </a:extLst>
            </p:cNvPr>
            <p:cNvSpPr/>
            <p:nvPr/>
          </p:nvSpPr>
          <p:spPr>
            <a:xfrm>
              <a:off x="4711030" y="3328003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sz="3600" dirty="0"/>
            </a:p>
          </p:txBody>
        </p:sp>
        <p:sp>
          <p:nvSpPr>
            <p:cNvPr id="167" name="Rectángulo: esquinas redondeadas 166">
              <a:extLst>
                <a:ext uri="{FF2B5EF4-FFF2-40B4-BE49-F238E27FC236}">
                  <a16:creationId xmlns:a16="http://schemas.microsoft.com/office/drawing/2014/main" id="{1E8D6892-E2DC-408C-BA74-CE6A64485ADD}"/>
                </a:ext>
              </a:extLst>
            </p:cNvPr>
            <p:cNvSpPr/>
            <p:nvPr/>
          </p:nvSpPr>
          <p:spPr>
            <a:xfrm>
              <a:off x="4949312" y="3328003"/>
              <a:ext cx="591908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</a:t>
              </a:r>
            </a:p>
          </p:txBody>
        </p:sp>
        <p:sp>
          <p:nvSpPr>
            <p:cNvPr id="168" name="CuadroTexto 167">
              <a:extLst>
                <a:ext uri="{FF2B5EF4-FFF2-40B4-BE49-F238E27FC236}">
                  <a16:creationId xmlns:a16="http://schemas.microsoft.com/office/drawing/2014/main" id="{B3AE0CE1-E5B0-4A2F-8CB4-9EAF9C3AFC54}"/>
                </a:ext>
              </a:extLst>
            </p:cNvPr>
            <p:cNvSpPr txBox="1"/>
            <p:nvPr/>
          </p:nvSpPr>
          <p:spPr>
            <a:xfrm>
              <a:off x="4729297" y="3317822"/>
              <a:ext cx="382578" cy="1683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21</a:t>
              </a:r>
            </a:p>
          </p:txBody>
        </p:sp>
      </p:grp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73E5EA14-2F06-456B-8CB6-2AAB092C1EDA}"/>
              </a:ext>
            </a:extLst>
          </p:cNvPr>
          <p:cNvSpPr txBox="1"/>
          <p:nvPr/>
        </p:nvSpPr>
        <p:spPr>
          <a:xfrm>
            <a:off x="4484915" y="6021360"/>
            <a:ext cx="10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Audiowide" panose="02000503000000020004" pitchFamily="2" charset="0"/>
              </a:rPr>
              <a:t>Flash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055F9BCC-BE7E-4440-A691-587144A37216}"/>
              </a:ext>
            </a:extLst>
          </p:cNvPr>
          <p:cNvGrpSpPr/>
          <p:nvPr/>
        </p:nvGrpSpPr>
        <p:grpSpPr>
          <a:xfrm>
            <a:off x="3303189" y="1440940"/>
            <a:ext cx="2507398" cy="1090326"/>
            <a:chOff x="2347408" y="3083453"/>
            <a:chExt cx="2337767" cy="1034410"/>
          </a:xfrm>
        </p:grpSpPr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5D7FA04C-DFEF-4618-8C6A-317F9D0E6025}"/>
                </a:ext>
              </a:extLst>
            </p:cNvPr>
            <p:cNvSpPr txBox="1"/>
            <p:nvPr/>
          </p:nvSpPr>
          <p:spPr>
            <a:xfrm>
              <a:off x="2347408" y="3095889"/>
              <a:ext cx="1619492" cy="1021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3200" dirty="0">
                  <a:latin typeface="Audiowide" panose="02000503000000020004" pitchFamily="2" charset="0"/>
                </a:rPr>
                <a:t>Smart </a:t>
              </a:r>
              <a:r>
                <a:rPr lang="es-ES" sz="3200" dirty="0" err="1">
                  <a:latin typeface="Audiowide" panose="02000503000000020004" pitchFamily="2" charset="0"/>
                </a:rPr>
                <a:t>Lights</a:t>
              </a:r>
              <a:endParaRPr lang="es-ES" sz="3200" dirty="0">
                <a:latin typeface="Audiowide" panose="02000503000000020004" pitchFamily="2" charset="0"/>
              </a:endParaRPr>
            </a:p>
          </p:txBody>
        </p:sp>
        <p:pic>
          <p:nvPicPr>
            <p:cNvPr id="3104" name="Picture 32" descr="Internet and WiFi - Bibliothèques de Martigues">
              <a:extLst>
                <a:ext uri="{FF2B5EF4-FFF2-40B4-BE49-F238E27FC236}">
                  <a16:creationId xmlns:a16="http://schemas.microsoft.com/office/drawing/2014/main" id="{A361A618-93F3-45C0-86B1-95B965794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26951">
              <a:off x="3840168" y="3587061"/>
              <a:ext cx="529516" cy="475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EFEF838-999D-4BBD-9A45-94A3A8448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9551" y="3083453"/>
              <a:ext cx="635624" cy="635623"/>
            </a:xfrm>
            <a:prstGeom prst="rect">
              <a:avLst/>
            </a:prstGeom>
          </p:spPr>
        </p:pic>
      </p:grpSp>
      <p:sp>
        <p:nvSpPr>
          <p:cNvPr id="249" name="CuadroTexto 248">
            <a:extLst>
              <a:ext uri="{FF2B5EF4-FFF2-40B4-BE49-F238E27FC236}">
                <a16:creationId xmlns:a16="http://schemas.microsoft.com/office/drawing/2014/main" id="{B8A2E1AB-C706-400F-AB16-6CACC2DA233E}"/>
              </a:ext>
            </a:extLst>
          </p:cNvPr>
          <p:cNvSpPr txBox="1"/>
          <p:nvPr/>
        </p:nvSpPr>
        <p:spPr>
          <a:xfrm rot="10800000">
            <a:off x="3834150" y="761503"/>
            <a:ext cx="3082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>
                <a:latin typeface="Audiowide" panose="02000503000000020004" pitchFamily="2" charset="0"/>
              </a:rPr>
              <a:t>-</a:t>
            </a:r>
            <a:endParaRPr lang="es-ES" sz="3200" dirty="0"/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CA150D9E-19D3-4FEE-8C53-1425511CB5A0}"/>
              </a:ext>
            </a:extLst>
          </p:cNvPr>
          <p:cNvSpPr txBox="1"/>
          <p:nvPr/>
        </p:nvSpPr>
        <p:spPr>
          <a:xfrm rot="10800000">
            <a:off x="3157442" y="771503"/>
            <a:ext cx="3082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>
                <a:latin typeface="Audiowide" panose="02000503000000020004" pitchFamily="2" charset="0"/>
              </a:rPr>
              <a:t>+</a:t>
            </a:r>
            <a:endParaRPr lang="es-ES" sz="32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455FF394-A00B-4954-BEEF-F2BD4577DB0F}"/>
              </a:ext>
            </a:extLst>
          </p:cNvPr>
          <p:cNvGrpSpPr/>
          <p:nvPr/>
        </p:nvGrpSpPr>
        <p:grpSpPr>
          <a:xfrm>
            <a:off x="2831196" y="4976649"/>
            <a:ext cx="1178503" cy="554348"/>
            <a:chOff x="2831196" y="4976649"/>
            <a:chExt cx="1178503" cy="554348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5EFD4200-E3B8-4891-A6A5-E962DD5D7D1D}"/>
                </a:ext>
              </a:extLst>
            </p:cNvPr>
            <p:cNvGrpSpPr/>
            <p:nvPr/>
          </p:nvGrpSpPr>
          <p:grpSpPr>
            <a:xfrm rot="5400000">
              <a:off x="3194336" y="4613509"/>
              <a:ext cx="452224" cy="1178503"/>
              <a:chOff x="6767556" y="1357837"/>
              <a:chExt cx="452224" cy="663456"/>
            </a:xfrm>
          </p:grpSpPr>
          <p:sp>
            <p:nvSpPr>
              <p:cNvPr id="181" name="CuadroTexto 180">
                <a:extLst>
                  <a:ext uri="{FF2B5EF4-FFF2-40B4-BE49-F238E27FC236}">
                    <a16:creationId xmlns:a16="http://schemas.microsoft.com/office/drawing/2014/main" id="{8DF023B4-68F4-473F-9DE5-0EC31BB54E05}"/>
                  </a:ext>
                </a:extLst>
              </p:cNvPr>
              <p:cNvSpPr txBox="1"/>
              <p:nvPr/>
            </p:nvSpPr>
            <p:spPr>
              <a:xfrm rot="16200000">
                <a:off x="6589717" y="1535676"/>
                <a:ext cx="66345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1400" dirty="0">
                    <a:latin typeface="Audiowide" panose="02000503000000020004" pitchFamily="2" charset="0"/>
                  </a:rPr>
                  <a:t>12 VDC</a:t>
                </a:r>
                <a:endParaRPr lang="es-ES" sz="1400" dirty="0"/>
              </a:p>
            </p:txBody>
          </p:sp>
          <p:sp>
            <p:nvSpPr>
              <p:cNvPr id="182" name="Rectángulo: esquinas redondeadas 181">
                <a:extLst>
                  <a:ext uri="{FF2B5EF4-FFF2-40B4-BE49-F238E27FC236}">
                    <a16:creationId xmlns:a16="http://schemas.microsoft.com/office/drawing/2014/main" id="{470294C4-310B-4B90-BB2D-430B30D1ADDC}"/>
                  </a:ext>
                </a:extLst>
              </p:cNvPr>
              <p:cNvSpPr/>
              <p:nvPr/>
            </p:nvSpPr>
            <p:spPr>
              <a:xfrm rot="16200000">
                <a:off x="6765438" y="1486294"/>
                <a:ext cx="497384" cy="411301"/>
              </a:xfrm>
              <a:prstGeom prst="roundRect">
                <a:avLst>
                  <a:gd name="adj" fmla="val 30781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380D7089-0A3A-405B-B82A-D402D311388A}"/>
                </a:ext>
              </a:extLst>
            </p:cNvPr>
            <p:cNvGrpSpPr/>
            <p:nvPr/>
          </p:nvGrpSpPr>
          <p:grpSpPr>
            <a:xfrm>
              <a:off x="3279485" y="5226869"/>
              <a:ext cx="281927" cy="146591"/>
              <a:chOff x="3163145" y="5226869"/>
              <a:chExt cx="281927" cy="146591"/>
            </a:xfrm>
          </p:grpSpPr>
          <p:sp>
            <p:nvSpPr>
              <p:cNvPr id="9" name="Arco 8">
                <a:extLst>
                  <a:ext uri="{FF2B5EF4-FFF2-40B4-BE49-F238E27FC236}">
                    <a16:creationId xmlns:a16="http://schemas.microsoft.com/office/drawing/2014/main" id="{CED014A4-C42B-4726-90A4-8A4D76DD5299}"/>
                  </a:ext>
                </a:extLst>
              </p:cNvPr>
              <p:cNvSpPr/>
              <p:nvPr/>
            </p:nvSpPr>
            <p:spPr>
              <a:xfrm>
                <a:off x="3244569" y="5226869"/>
                <a:ext cx="147448" cy="146591"/>
              </a:xfrm>
              <a:prstGeom prst="arc">
                <a:avLst>
                  <a:gd name="adj1" fmla="val 5516556"/>
                  <a:gd name="adj2" fmla="val 16386172"/>
                </a:avLst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C9A35D28-D021-443A-8292-630DDC4035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3145" y="5300164"/>
                <a:ext cx="101931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82">
                <a:extLst>
                  <a:ext uri="{FF2B5EF4-FFF2-40B4-BE49-F238E27FC236}">
                    <a16:creationId xmlns:a16="http://schemas.microsoft.com/office/drawing/2014/main" id="{7F0C9961-BB62-4278-BC36-3E0A918B9C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3141" y="5300164"/>
                <a:ext cx="101931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7F10570C-E437-48F8-ADC0-E9A54C284F87}"/>
                  </a:ext>
                </a:extLst>
              </p:cNvPr>
              <p:cNvSpPr/>
              <p:nvPr/>
            </p:nvSpPr>
            <p:spPr>
              <a:xfrm>
                <a:off x="3299295" y="5277304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83C8CD24-553C-4095-B4B1-B9CED5931882}"/>
                </a:ext>
              </a:extLst>
            </p:cNvPr>
            <p:cNvSpPr txBox="1"/>
            <p:nvPr/>
          </p:nvSpPr>
          <p:spPr>
            <a:xfrm rot="10800000">
              <a:off x="3008772" y="5069332"/>
              <a:ext cx="3082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dirty="0">
                  <a:latin typeface="Audiowide" panose="02000503000000020004" pitchFamily="2" charset="0"/>
                </a:rPr>
                <a:t>-</a:t>
              </a:r>
              <a:endParaRPr lang="es-ES" sz="2400" dirty="0"/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3367B3E2-1ED0-487A-A134-6E09147E6EC7}"/>
                </a:ext>
              </a:extLst>
            </p:cNvPr>
            <p:cNvSpPr txBox="1"/>
            <p:nvPr/>
          </p:nvSpPr>
          <p:spPr>
            <a:xfrm rot="10800000">
              <a:off x="3549684" y="5069331"/>
              <a:ext cx="3082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dirty="0">
                  <a:latin typeface="Audiowide" panose="02000503000000020004" pitchFamily="2" charset="0"/>
                </a:rPr>
                <a:t>+</a:t>
              </a:r>
              <a:endParaRPr lang="es-ES" sz="2400" dirty="0"/>
            </a:p>
          </p:txBody>
        </p:sp>
      </p:grp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644FB3D-9870-4FE5-BD2C-FAB3D8396306}"/>
              </a:ext>
            </a:extLst>
          </p:cNvPr>
          <p:cNvCxnSpPr>
            <a:cxnSpLocks/>
          </p:cNvCxnSpPr>
          <p:nvPr/>
        </p:nvCxnSpPr>
        <p:spPr>
          <a:xfrm>
            <a:off x="5286777" y="6203381"/>
            <a:ext cx="36587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BEEC96F9-A7B2-4CA6-892C-5FCCCDE08445}"/>
              </a:ext>
            </a:extLst>
          </p:cNvPr>
          <p:cNvGrpSpPr/>
          <p:nvPr/>
        </p:nvGrpSpPr>
        <p:grpSpPr>
          <a:xfrm>
            <a:off x="2117879" y="2286580"/>
            <a:ext cx="1295044" cy="276999"/>
            <a:chOff x="4710367" y="3321871"/>
            <a:chExt cx="870247" cy="168337"/>
          </a:xfrm>
        </p:grpSpPr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0A2FA0B6-2D3E-4E88-BEBB-BAE6B35E0176}"/>
                </a:ext>
              </a:extLst>
            </p:cNvPr>
            <p:cNvSpPr/>
            <p:nvPr/>
          </p:nvSpPr>
          <p:spPr>
            <a:xfrm>
              <a:off x="4711030" y="3332052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sz="3600" dirty="0"/>
            </a:p>
          </p:txBody>
        </p:sp>
        <p:sp>
          <p:nvSpPr>
            <p:cNvPr id="103" name="Rectángulo: esquinas redondeadas 102">
              <a:extLst>
                <a:ext uri="{FF2B5EF4-FFF2-40B4-BE49-F238E27FC236}">
                  <a16:creationId xmlns:a16="http://schemas.microsoft.com/office/drawing/2014/main" id="{2F071837-7B80-4560-97D4-B90CD2E71E9B}"/>
                </a:ext>
              </a:extLst>
            </p:cNvPr>
            <p:cNvSpPr/>
            <p:nvPr/>
          </p:nvSpPr>
          <p:spPr>
            <a:xfrm>
              <a:off x="4710367" y="3332052"/>
              <a:ext cx="591908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  <a:latin typeface="Audiowide" panose="02000503000000020004" pitchFamily="2" charset="0"/>
                </a:rPr>
                <a:t>Input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0A16C485-C825-47F6-BAC7-193C7A838638}"/>
                </a:ext>
              </a:extLst>
            </p:cNvPr>
            <p:cNvSpPr txBox="1"/>
            <p:nvPr/>
          </p:nvSpPr>
          <p:spPr>
            <a:xfrm>
              <a:off x="5288917" y="3321871"/>
              <a:ext cx="291697" cy="1683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22</a:t>
              </a:r>
            </a:p>
          </p:txBody>
        </p:sp>
      </p:grp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B8D25AB6-A187-486A-988D-1C022E0AB92F}"/>
              </a:ext>
            </a:extLst>
          </p:cNvPr>
          <p:cNvSpPr txBox="1"/>
          <p:nvPr/>
        </p:nvSpPr>
        <p:spPr>
          <a:xfrm>
            <a:off x="1492548" y="1016083"/>
            <a:ext cx="11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Audiowide" panose="02000503000000020004" pitchFamily="2" charset="0"/>
              </a:rPr>
              <a:t>Button</a:t>
            </a:r>
            <a:endParaRPr lang="es-ES" b="1" dirty="0">
              <a:latin typeface="Audiowide" panose="02000503000000020004" pitchFamily="2" charset="0"/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DC2DF69B-E1C4-4061-B2AC-36421F0B9DAC}"/>
              </a:ext>
            </a:extLst>
          </p:cNvPr>
          <p:cNvSpPr txBox="1"/>
          <p:nvPr/>
        </p:nvSpPr>
        <p:spPr>
          <a:xfrm rot="10800000">
            <a:off x="3125339" y="-20257"/>
            <a:ext cx="308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udiowide" panose="02000503000000020004" pitchFamily="2" charset="0"/>
              </a:rPr>
              <a:t>+</a:t>
            </a:r>
            <a:endParaRPr lang="es-ES" sz="2400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E776601B-9F01-4C19-8394-AF11F010D2DE}"/>
              </a:ext>
            </a:extLst>
          </p:cNvPr>
          <p:cNvSpPr txBox="1"/>
          <p:nvPr/>
        </p:nvSpPr>
        <p:spPr>
          <a:xfrm rot="10800000">
            <a:off x="3790610" y="-20258"/>
            <a:ext cx="308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udiowide" panose="02000503000000020004" pitchFamily="2" charset="0"/>
              </a:rPr>
              <a:t>-</a:t>
            </a:r>
            <a:endParaRPr lang="es-ES" sz="2400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A815414A-EBFF-4547-AE5A-11AB9444C026}"/>
              </a:ext>
            </a:extLst>
          </p:cNvPr>
          <p:cNvSpPr txBox="1"/>
          <p:nvPr/>
        </p:nvSpPr>
        <p:spPr>
          <a:xfrm>
            <a:off x="-21116" y="2658277"/>
            <a:ext cx="111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udiowide" panose="02000503000000020004" pitchFamily="2" charset="0"/>
              </a:rPr>
              <a:t>Ext.</a:t>
            </a:r>
          </a:p>
          <a:p>
            <a:pPr algn="ctr"/>
            <a:r>
              <a:rPr lang="es-ES" sz="1600" b="1" dirty="0" err="1">
                <a:latin typeface="Audiowide" panose="02000503000000020004" pitchFamily="2" charset="0"/>
              </a:rPr>
              <a:t>Button</a:t>
            </a:r>
            <a:endParaRPr lang="es-ES" sz="1600" b="1" dirty="0">
              <a:latin typeface="Audiowide" panose="02000503000000020004" pitchFamily="2" charset="0"/>
            </a:endParaRP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3A5F0AE5-A11F-4068-9427-EB5072E6EB25}"/>
              </a:ext>
            </a:extLst>
          </p:cNvPr>
          <p:cNvSpPr txBox="1"/>
          <p:nvPr/>
        </p:nvSpPr>
        <p:spPr>
          <a:xfrm>
            <a:off x="5219830" y="1519055"/>
            <a:ext cx="502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i="1" dirty="0">
                <a:solidFill>
                  <a:schemeClr val="bg1"/>
                </a:solidFill>
                <a:latin typeface="Audiowide" panose="02000503000000020004" pitchFamily="2" charset="0"/>
              </a:rPr>
              <a:t>X1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22856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4DCD4564-6B01-4CF9-A261-9D860BABEBA9}"/>
              </a:ext>
            </a:extLst>
          </p:cNvPr>
          <p:cNvSpPr txBox="1"/>
          <p:nvPr/>
        </p:nvSpPr>
        <p:spPr>
          <a:xfrm>
            <a:off x="2016339" y="6635415"/>
            <a:ext cx="924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latin typeface="Audiowide" panose="02000503000000020004" pitchFamily="2" charset="0"/>
              </a:rPr>
              <a:t>Power</a:t>
            </a:r>
            <a:endParaRPr lang="es-ES" sz="1400" dirty="0">
              <a:latin typeface="Audiowide" panose="02000503000000020004" pitchFamily="2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D8BF122-38F0-449B-B46D-A13EF4E9D54B}"/>
              </a:ext>
            </a:extLst>
          </p:cNvPr>
          <p:cNvGrpSpPr/>
          <p:nvPr/>
        </p:nvGrpSpPr>
        <p:grpSpPr>
          <a:xfrm rot="16200000">
            <a:off x="6318401" y="5052159"/>
            <a:ext cx="284449" cy="1477373"/>
            <a:chOff x="10063326" y="1537200"/>
            <a:chExt cx="402568" cy="2120584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00D77B8B-6280-451D-A554-F268F2A3FB18}"/>
                </a:ext>
              </a:extLst>
            </p:cNvPr>
            <p:cNvSpPr txBox="1"/>
            <p:nvPr/>
          </p:nvSpPr>
          <p:spPr>
            <a:xfrm rot="5400000">
              <a:off x="9922164" y="3157266"/>
              <a:ext cx="641680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>
                  <a:latin typeface="Audiowide" panose="02000503000000020004" pitchFamily="2" charset="0"/>
                </a:rPr>
                <a:t>5V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BD4C01B-7E62-43FE-A0FF-73792B01A6ED}"/>
                </a:ext>
              </a:extLst>
            </p:cNvPr>
            <p:cNvSpPr txBox="1"/>
            <p:nvPr/>
          </p:nvSpPr>
          <p:spPr>
            <a:xfrm rot="5400000">
              <a:off x="9899695" y="2633687"/>
              <a:ext cx="716972" cy="326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latin typeface="Audiowide" panose="02000503000000020004" pitchFamily="2" charset="0"/>
                </a:rPr>
                <a:t>GND</a:t>
              </a:r>
              <a:endParaRPr lang="es-ES" sz="700" dirty="0">
                <a:latin typeface="Audiowide" panose="02000503000000020004" pitchFamily="2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938D566D-5102-4876-AB8E-CB12FFA38413}"/>
                </a:ext>
              </a:extLst>
            </p:cNvPr>
            <p:cNvSpPr txBox="1"/>
            <p:nvPr/>
          </p:nvSpPr>
          <p:spPr>
            <a:xfrm rot="5400000">
              <a:off x="9965375" y="2136180"/>
              <a:ext cx="641679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err="1">
                  <a:latin typeface="Audiowide" panose="02000503000000020004" pitchFamily="2" charset="0"/>
                </a:rPr>
                <a:t>Tx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2E0787BC-322D-47AB-8E9E-980B34C22FB2}"/>
                </a:ext>
              </a:extLst>
            </p:cNvPr>
            <p:cNvSpPr txBox="1"/>
            <p:nvPr/>
          </p:nvSpPr>
          <p:spPr>
            <a:xfrm rot="5400000">
              <a:off x="9965375" y="1678363"/>
              <a:ext cx="641681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50" dirty="0" err="1">
                  <a:latin typeface="Audiowide" panose="02000503000000020004" pitchFamily="2" charset="0"/>
                </a:rPr>
                <a:t>Rx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</p:grp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39C0242-52C4-4F20-9E9B-C78E063735BE}"/>
              </a:ext>
            </a:extLst>
          </p:cNvPr>
          <p:cNvSpPr txBox="1"/>
          <p:nvPr/>
        </p:nvSpPr>
        <p:spPr>
          <a:xfrm>
            <a:off x="5652654" y="5137782"/>
            <a:ext cx="1489687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s-ES" sz="1000" b="1" dirty="0">
                <a:solidFill>
                  <a:schemeClr val="bg1"/>
                </a:solidFill>
                <a:latin typeface="Audiowide" panose="02000503000000020004" pitchFamily="2" charset="0"/>
              </a:rPr>
              <a:t>SERIAL</a:t>
            </a:r>
            <a:endParaRPr lang="es-ES" sz="1000" b="1" dirty="0">
              <a:solidFill>
                <a:schemeClr val="bg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8DFCFC5-0650-4B6E-9DFA-E95A57F67C2B}"/>
              </a:ext>
            </a:extLst>
          </p:cNvPr>
          <p:cNvSpPr txBox="1"/>
          <p:nvPr/>
        </p:nvSpPr>
        <p:spPr>
          <a:xfrm>
            <a:off x="4806022" y="1016083"/>
            <a:ext cx="96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Audiowide" panose="02000503000000020004" pitchFamily="2" charset="0"/>
              </a:rPr>
              <a:t>Reset</a:t>
            </a:r>
            <a:endParaRPr lang="es-ES" b="1" dirty="0">
              <a:latin typeface="Audiowide" panose="02000503000000020004" pitchFamily="2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B449002-1A43-4DCC-B477-9A873D0DF2EC}"/>
              </a:ext>
            </a:extLst>
          </p:cNvPr>
          <p:cNvSpPr/>
          <p:nvPr/>
        </p:nvSpPr>
        <p:spPr>
          <a:xfrm>
            <a:off x="5652655" y="5133401"/>
            <a:ext cx="1489688" cy="769441"/>
          </a:xfrm>
          <a:prstGeom prst="roundRect">
            <a:avLst>
              <a:gd name="adj" fmla="val 795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2B5D488D-009F-46BA-B28E-D02B0AD7C9F6}"/>
              </a:ext>
            </a:extLst>
          </p:cNvPr>
          <p:cNvGrpSpPr/>
          <p:nvPr/>
        </p:nvGrpSpPr>
        <p:grpSpPr>
          <a:xfrm>
            <a:off x="2145737" y="1950730"/>
            <a:ext cx="1239328" cy="276999"/>
            <a:chOff x="4711030" y="3317822"/>
            <a:chExt cx="832807" cy="168337"/>
          </a:xfrm>
        </p:grpSpPr>
        <p:sp>
          <p:nvSpPr>
            <p:cNvPr id="166" name="Rectángulo: esquinas redondeadas 165">
              <a:extLst>
                <a:ext uri="{FF2B5EF4-FFF2-40B4-BE49-F238E27FC236}">
                  <a16:creationId xmlns:a16="http://schemas.microsoft.com/office/drawing/2014/main" id="{9AB9CBFB-42DE-4950-9A29-B16A5774FBA1}"/>
                </a:ext>
              </a:extLst>
            </p:cNvPr>
            <p:cNvSpPr/>
            <p:nvPr/>
          </p:nvSpPr>
          <p:spPr>
            <a:xfrm>
              <a:off x="4711030" y="3328003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sz="3600" dirty="0"/>
            </a:p>
          </p:txBody>
        </p:sp>
        <p:sp>
          <p:nvSpPr>
            <p:cNvPr id="167" name="Rectángulo: esquinas redondeadas 166">
              <a:extLst>
                <a:ext uri="{FF2B5EF4-FFF2-40B4-BE49-F238E27FC236}">
                  <a16:creationId xmlns:a16="http://schemas.microsoft.com/office/drawing/2014/main" id="{1E8D6892-E2DC-408C-BA74-CE6A64485ADD}"/>
                </a:ext>
              </a:extLst>
            </p:cNvPr>
            <p:cNvSpPr/>
            <p:nvPr/>
          </p:nvSpPr>
          <p:spPr>
            <a:xfrm>
              <a:off x="4949312" y="3328003"/>
              <a:ext cx="591908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</a:t>
              </a:r>
            </a:p>
          </p:txBody>
        </p:sp>
        <p:sp>
          <p:nvSpPr>
            <p:cNvPr id="168" name="CuadroTexto 167">
              <a:extLst>
                <a:ext uri="{FF2B5EF4-FFF2-40B4-BE49-F238E27FC236}">
                  <a16:creationId xmlns:a16="http://schemas.microsoft.com/office/drawing/2014/main" id="{B3AE0CE1-E5B0-4A2F-8CB4-9EAF9C3AFC54}"/>
                </a:ext>
              </a:extLst>
            </p:cNvPr>
            <p:cNvSpPr txBox="1"/>
            <p:nvPr/>
          </p:nvSpPr>
          <p:spPr>
            <a:xfrm>
              <a:off x="4729297" y="3317822"/>
              <a:ext cx="382578" cy="1683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21</a:t>
              </a:r>
            </a:p>
          </p:txBody>
        </p:sp>
      </p:grp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73E5EA14-2F06-456B-8CB6-2AAB092C1EDA}"/>
              </a:ext>
            </a:extLst>
          </p:cNvPr>
          <p:cNvSpPr txBox="1"/>
          <p:nvPr/>
        </p:nvSpPr>
        <p:spPr>
          <a:xfrm>
            <a:off x="4484915" y="6021360"/>
            <a:ext cx="10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Audiowide" panose="02000503000000020004" pitchFamily="2" charset="0"/>
              </a:rPr>
              <a:t>Flash</a:t>
            </a:r>
          </a:p>
        </p:txBody>
      </p:sp>
      <p:sp>
        <p:nvSpPr>
          <p:cNvPr id="249" name="CuadroTexto 248">
            <a:extLst>
              <a:ext uri="{FF2B5EF4-FFF2-40B4-BE49-F238E27FC236}">
                <a16:creationId xmlns:a16="http://schemas.microsoft.com/office/drawing/2014/main" id="{B8A2E1AB-C706-400F-AB16-6CACC2DA233E}"/>
              </a:ext>
            </a:extLst>
          </p:cNvPr>
          <p:cNvSpPr txBox="1"/>
          <p:nvPr/>
        </p:nvSpPr>
        <p:spPr>
          <a:xfrm rot="10800000">
            <a:off x="3834150" y="761503"/>
            <a:ext cx="3082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>
                <a:latin typeface="Audiowide" panose="02000503000000020004" pitchFamily="2" charset="0"/>
              </a:rPr>
              <a:t>-</a:t>
            </a:r>
            <a:endParaRPr lang="es-ES" sz="3200" dirty="0"/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CA150D9E-19D3-4FEE-8C53-1425511CB5A0}"/>
              </a:ext>
            </a:extLst>
          </p:cNvPr>
          <p:cNvSpPr txBox="1"/>
          <p:nvPr/>
        </p:nvSpPr>
        <p:spPr>
          <a:xfrm rot="10800000">
            <a:off x="3157442" y="771503"/>
            <a:ext cx="3082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>
                <a:latin typeface="Audiowide" panose="02000503000000020004" pitchFamily="2" charset="0"/>
              </a:rPr>
              <a:t>+</a:t>
            </a:r>
            <a:endParaRPr lang="es-ES" sz="32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455FF394-A00B-4954-BEEF-F2BD4577DB0F}"/>
              </a:ext>
            </a:extLst>
          </p:cNvPr>
          <p:cNvGrpSpPr/>
          <p:nvPr/>
        </p:nvGrpSpPr>
        <p:grpSpPr>
          <a:xfrm>
            <a:off x="2831196" y="4976649"/>
            <a:ext cx="1178503" cy="554348"/>
            <a:chOff x="2831196" y="4976649"/>
            <a:chExt cx="1178503" cy="554348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5EFD4200-E3B8-4891-A6A5-E962DD5D7D1D}"/>
                </a:ext>
              </a:extLst>
            </p:cNvPr>
            <p:cNvGrpSpPr/>
            <p:nvPr/>
          </p:nvGrpSpPr>
          <p:grpSpPr>
            <a:xfrm rot="5400000">
              <a:off x="3194336" y="4613509"/>
              <a:ext cx="452224" cy="1178503"/>
              <a:chOff x="6767556" y="1357837"/>
              <a:chExt cx="452224" cy="663456"/>
            </a:xfrm>
          </p:grpSpPr>
          <p:sp>
            <p:nvSpPr>
              <p:cNvPr id="181" name="CuadroTexto 180">
                <a:extLst>
                  <a:ext uri="{FF2B5EF4-FFF2-40B4-BE49-F238E27FC236}">
                    <a16:creationId xmlns:a16="http://schemas.microsoft.com/office/drawing/2014/main" id="{8DF023B4-68F4-473F-9DE5-0EC31BB54E05}"/>
                  </a:ext>
                </a:extLst>
              </p:cNvPr>
              <p:cNvSpPr txBox="1"/>
              <p:nvPr/>
            </p:nvSpPr>
            <p:spPr>
              <a:xfrm rot="16200000">
                <a:off x="6589717" y="1535676"/>
                <a:ext cx="66345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1400" dirty="0">
                    <a:latin typeface="Audiowide" panose="02000503000000020004" pitchFamily="2" charset="0"/>
                  </a:rPr>
                  <a:t>12 VDC</a:t>
                </a:r>
                <a:endParaRPr lang="es-ES" sz="1400" dirty="0"/>
              </a:p>
            </p:txBody>
          </p:sp>
          <p:sp>
            <p:nvSpPr>
              <p:cNvPr id="182" name="Rectángulo: esquinas redondeadas 181">
                <a:extLst>
                  <a:ext uri="{FF2B5EF4-FFF2-40B4-BE49-F238E27FC236}">
                    <a16:creationId xmlns:a16="http://schemas.microsoft.com/office/drawing/2014/main" id="{470294C4-310B-4B90-BB2D-430B30D1ADDC}"/>
                  </a:ext>
                </a:extLst>
              </p:cNvPr>
              <p:cNvSpPr/>
              <p:nvPr/>
            </p:nvSpPr>
            <p:spPr>
              <a:xfrm rot="16200000">
                <a:off x="6765438" y="1486294"/>
                <a:ext cx="497384" cy="411301"/>
              </a:xfrm>
              <a:prstGeom prst="roundRect">
                <a:avLst>
                  <a:gd name="adj" fmla="val 30781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380D7089-0A3A-405B-B82A-D402D311388A}"/>
                </a:ext>
              </a:extLst>
            </p:cNvPr>
            <p:cNvGrpSpPr/>
            <p:nvPr/>
          </p:nvGrpSpPr>
          <p:grpSpPr>
            <a:xfrm>
              <a:off x="3279485" y="5226869"/>
              <a:ext cx="281927" cy="146591"/>
              <a:chOff x="3163145" y="5226869"/>
              <a:chExt cx="281927" cy="146591"/>
            </a:xfrm>
          </p:grpSpPr>
          <p:sp>
            <p:nvSpPr>
              <p:cNvPr id="9" name="Arco 8">
                <a:extLst>
                  <a:ext uri="{FF2B5EF4-FFF2-40B4-BE49-F238E27FC236}">
                    <a16:creationId xmlns:a16="http://schemas.microsoft.com/office/drawing/2014/main" id="{CED014A4-C42B-4726-90A4-8A4D76DD5299}"/>
                  </a:ext>
                </a:extLst>
              </p:cNvPr>
              <p:cNvSpPr/>
              <p:nvPr/>
            </p:nvSpPr>
            <p:spPr>
              <a:xfrm>
                <a:off x="3244569" y="5226869"/>
                <a:ext cx="147448" cy="146591"/>
              </a:xfrm>
              <a:prstGeom prst="arc">
                <a:avLst>
                  <a:gd name="adj1" fmla="val 5516556"/>
                  <a:gd name="adj2" fmla="val 16386172"/>
                </a:avLst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C9A35D28-D021-443A-8292-630DDC4035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3145" y="5300164"/>
                <a:ext cx="101931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82">
                <a:extLst>
                  <a:ext uri="{FF2B5EF4-FFF2-40B4-BE49-F238E27FC236}">
                    <a16:creationId xmlns:a16="http://schemas.microsoft.com/office/drawing/2014/main" id="{7F0C9961-BB62-4278-BC36-3E0A918B9C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3141" y="5300164"/>
                <a:ext cx="101931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7F10570C-E437-48F8-ADC0-E9A54C284F87}"/>
                  </a:ext>
                </a:extLst>
              </p:cNvPr>
              <p:cNvSpPr/>
              <p:nvPr/>
            </p:nvSpPr>
            <p:spPr>
              <a:xfrm>
                <a:off x="3299295" y="5277304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83C8CD24-553C-4095-B4B1-B9CED5931882}"/>
                </a:ext>
              </a:extLst>
            </p:cNvPr>
            <p:cNvSpPr txBox="1"/>
            <p:nvPr/>
          </p:nvSpPr>
          <p:spPr>
            <a:xfrm rot="10800000">
              <a:off x="3008772" y="5069332"/>
              <a:ext cx="3082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dirty="0">
                  <a:latin typeface="Audiowide" panose="02000503000000020004" pitchFamily="2" charset="0"/>
                </a:rPr>
                <a:t>-</a:t>
              </a:r>
              <a:endParaRPr lang="es-ES" sz="2400" dirty="0"/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3367B3E2-1ED0-487A-A134-6E09147E6EC7}"/>
                </a:ext>
              </a:extLst>
            </p:cNvPr>
            <p:cNvSpPr txBox="1"/>
            <p:nvPr/>
          </p:nvSpPr>
          <p:spPr>
            <a:xfrm rot="10800000">
              <a:off x="3549684" y="5069331"/>
              <a:ext cx="3082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dirty="0">
                  <a:latin typeface="Audiowide" panose="02000503000000020004" pitchFamily="2" charset="0"/>
                </a:rPr>
                <a:t>+</a:t>
              </a:r>
              <a:endParaRPr lang="es-ES" sz="2400" dirty="0"/>
            </a:p>
          </p:txBody>
        </p:sp>
      </p:grp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644FB3D-9870-4FE5-BD2C-FAB3D8396306}"/>
              </a:ext>
            </a:extLst>
          </p:cNvPr>
          <p:cNvCxnSpPr>
            <a:cxnSpLocks/>
          </p:cNvCxnSpPr>
          <p:nvPr/>
        </p:nvCxnSpPr>
        <p:spPr>
          <a:xfrm>
            <a:off x="5286777" y="6203381"/>
            <a:ext cx="36587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BEEC96F9-A7B2-4CA6-892C-5FCCCDE08445}"/>
              </a:ext>
            </a:extLst>
          </p:cNvPr>
          <p:cNvGrpSpPr/>
          <p:nvPr/>
        </p:nvGrpSpPr>
        <p:grpSpPr>
          <a:xfrm>
            <a:off x="2117879" y="2286580"/>
            <a:ext cx="1295044" cy="276999"/>
            <a:chOff x="4710367" y="3321871"/>
            <a:chExt cx="870247" cy="168337"/>
          </a:xfrm>
        </p:grpSpPr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0A2FA0B6-2D3E-4E88-BEBB-BAE6B35E0176}"/>
                </a:ext>
              </a:extLst>
            </p:cNvPr>
            <p:cNvSpPr/>
            <p:nvPr/>
          </p:nvSpPr>
          <p:spPr>
            <a:xfrm>
              <a:off x="4711030" y="3332052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sz="3600" dirty="0"/>
            </a:p>
          </p:txBody>
        </p:sp>
        <p:sp>
          <p:nvSpPr>
            <p:cNvPr id="103" name="Rectángulo: esquinas redondeadas 102">
              <a:extLst>
                <a:ext uri="{FF2B5EF4-FFF2-40B4-BE49-F238E27FC236}">
                  <a16:creationId xmlns:a16="http://schemas.microsoft.com/office/drawing/2014/main" id="{2F071837-7B80-4560-97D4-B90CD2E71E9B}"/>
                </a:ext>
              </a:extLst>
            </p:cNvPr>
            <p:cNvSpPr/>
            <p:nvPr/>
          </p:nvSpPr>
          <p:spPr>
            <a:xfrm>
              <a:off x="4710367" y="3332052"/>
              <a:ext cx="591908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1400" dirty="0">
                  <a:solidFill>
                    <a:schemeClr val="tx1"/>
                  </a:solidFill>
                  <a:latin typeface="Audiowide" panose="02000503000000020004" pitchFamily="2" charset="0"/>
                </a:rPr>
                <a:t>Input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0A16C485-C825-47F6-BAC7-193C7A838638}"/>
                </a:ext>
              </a:extLst>
            </p:cNvPr>
            <p:cNvSpPr txBox="1"/>
            <p:nvPr/>
          </p:nvSpPr>
          <p:spPr>
            <a:xfrm>
              <a:off x="5288917" y="3321871"/>
              <a:ext cx="291697" cy="1683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22</a:t>
              </a:r>
            </a:p>
          </p:txBody>
        </p:sp>
      </p:grp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B8D25AB6-A187-486A-988D-1C022E0AB92F}"/>
              </a:ext>
            </a:extLst>
          </p:cNvPr>
          <p:cNvSpPr txBox="1"/>
          <p:nvPr/>
        </p:nvSpPr>
        <p:spPr>
          <a:xfrm>
            <a:off x="1492548" y="1016083"/>
            <a:ext cx="111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Audiowide" panose="02000503000000020004" pitchFamily="2" charset="0"/>
              </a:rPr>
              <a:t>Button</a:t>
            </a:r>
            <a:endParaRPr lang="es-ES" b="1" dirty="0">
              <a:latin typeface="Audiowide" panose="02000503000000020004" pitchFamily="2" charset="0"/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DC2DF69B-E1C4-4061-B2AC-36421F0B9DAC}"/>
              </a:ext>
            </a:extLst>
          </p:cNvPr>
          <p:cNvSpPr txBox="1"/>
          <p:nvPr/>
        </p:nvSpPr>
        <p:spPr>
          <a:xfrm rot="10800000">
            <a:off x="3125339" y="-20257"/>
            <a:ext cx="308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udiowide" panose="02000503000000020004" pitchFamily="2" charset="0"/>
              </a:rPr>
              <a:t>+</a:t>
            </a:r>
            <a:endParaRPr lang="es-ES" sz="2400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E776601B-9F01-4C19-8394-AF11F010D2DE}"/>
              </a:ext>
            </a:extLst>
          </p:cNvPr>
          <p:cNvSpPr txBox="1"/>
          <p:nvPr/>
        </p:nvSpPr>
        <p:spPr>
          <a:xfrm rot="10800000">
            <a:off x="3790610" y="-20258"/>
            <a:ext cx="308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Audiowide" panose="02000503000000020004" pitchFamily="2" charset="0"/>
              </a:rPr>
              <a:t>-</a:t>
            </a:r>
            <a:endParaRPr lang="es-ES" sz="2400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A815414A-EBFF-4547-AE5A-11AB9444C026}"/>
              </a:ext>
            </a:extLst>
          </p:cNvPr>
          <p:cNvSpPr txBox="1"/>
          <p:nvPr/>
        </p:nvSpPr>
        <p:spPr>
          <a:xfrm>
            <a:off x="-21116" y="2658277"/>
            <a:ext cx="1113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udiowide" panose="02000503000000020004" pitchFamily="2" charset="0"/>
              </a:rPr>
              <a:t>Ext.</a:t>
            </a:r>
          </a:p>
          <a:p>
            <a:pPr algn="ctr"/>
            <a:r>
              <a:rPr lang="es-ES" sz="1600" b="1" dirty="0" err="1">
                <a:latin typeface="Audiowide" panose="02000503000000020004" pitchFamily="2" charset="0"/>
              </a:rPr>
              <a:t>Button</a:t>
            </a:r>
            <a:endParaRPr lang="es-ES" sz="1600" b="1" dirty="0">
              <a:latin typeface="Audiowide" panose="02000503000000020004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F4BE322-8DAE-4D38-8742-B79AACF71CEE}"/>
              </a:ext>
            </a:extLst>
          </p:cNvPr>
          <p:cNvGrpSpPr/>
          <p:nvPr/>
        </p:nvGrpSpPr>
        <p:grpSpPr>
          <a:xfrm>
            <a:off x="3303189" y="1440940"/>
            <a:ext cx="2507398" cy="1090326"/>
            <a:chOff x="3303189" y="1440940"/>
            <a:chExt cx="2507398" cy="1090326"/>
          </a:xfrm>
        </p:grpSpPr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055F9BCC-BE7E-4440-A691-587144A37216}"/>
                </a:ext>
              </a:extLst>
            </p:cNvPr>
            <p:cNvGrpSpPr/>
            <p:nvPr/>
          </p:nvGrpSpPr>
          <p:grpSpPr>
            <a:xfrm>
              <a:off x="3303189" y="1440940"/>
              <a:ext cx="2507398" cy="1090326"/>
              <a:chOff x="2347408" y="3083453"/>
              <a:chExt cx="2337767" cy="1034410"/>
            </a:xfrm>
          </p:grpSpPr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5D7FA04C-DFEF-4618-8C6A-317F9D0E6025}"/>
                  </a:ext>
                </a:extLst>
              </p:cNvPr>
              <p:cNvSpPr txBox="1"/>
              <p:nvPr/>
            </p:nvSpPr>
            <p:spPr>
              <a:xfrm>
                <a:off x="2347408" y="3095889"/>
                <a:ext cx="1619492" cy="1021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3200" dirty="0">
                    <a:latin typeface="Audiowide" panose="02000503000000020004" pitchFamily="2" charset="0"/>
                  </a:rPr>
                  <a:t>Smart </a:t>
                </a:r>
                <a:r>
                  <a:rPr lang="es-ES" sz="3200" dirty="0" err="1">
                    <a:latin typeface="Audiowide" panose="02000503000000020004" pitchFamily="2" charset="0"/>
                  </a:rPr>
                  <a:t>Lights</a:t>
                </a:r>
                <a:endParaRPr lang="es-ES" sz="3200" dirty="0">
                  <a:latin typeface="Audiowide" panose="02000503000000020004" pitchFamily="2" charset="0"/>
                </a:endParaRPr>
              </a:p>
            </p:txBody>
          </p:sp>
          <p:pic>
            <p:nvPicPr>
              <p:cNvPr id="3104" name="Picture 32" descr="Internet and WiFi - Bibliothèques de Martigues">
                <a:extLst>
                  <a:ext uri="{FF2B5EF4-FFF2-40B4-BE49-F238E27FC236}">
                    <a16:creationId xmlns:a16="http://schemas.microsoft.com/office/drawing/2014/main" id="{A361A618-93F3-45C0-86B1-95B9657947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26951">
                <a:off x="3840168" y="3587061"/>
                <a:ext cx="529516" cy="475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8EFEF838-999D-4BBD-9A45-94A3A8448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9551" y="3083453"/>
                <a:ext cx="635624" cy="635623"/>
              </a:xfrm>
              <a:prstGeom prst="rect">
                <a:avLst/>
              </a:prstGeom>
            </p:spPr>
          </p:pic>
        </p:grp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3A5F0AE5-A11F-4068-9427-EB5072E6EB25}"/>
                </a:ext>
              </a:extLst>
            </p:cNvPr>
            <p:cNvSpPr txBox="1"/>
            <p:nvPr/>
          </p:nvSpPr>
          <p:spPr>
            <a:xfrm>
              <a:off x="5219830" y="1519055"/>
              <a:ext cx="5021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800" i="1" dirty="0">
                  <a:solidFill>
                    <a:schemeClr val="bg1"/>
                  </a:solidFill>
                  <a:latin typeface="Audiowide" panose="02000503000000020004" pitchFamily="2" charset="0"/>
                </a:rPr>
                <a:t>X1</a:t>
              </a:r>
              <a:endParaRPr lang="es-E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0757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>
            <a:extLst>
              <a:ext uri="{FF2B5EF4-FFF2-40B4-BE49-F238E27FC236}">
                <a16:creationId xmlns:a16="http://schemas.microsoft.com/office/drawing/2014/main" id="{6ECD7BE4-EC8B-48FE-A635-9DB52124647C}"/>
              </a:ext>
            </a:extLst>
          </p:cNvPr>
          <p:cNvGrpSpPr/>
          <p:nvPr/>
        </p:nvGrpSpPr>
        <p:grpSpPr>
          <a:xfrm>
            <a:off x="1794800" y="1427489"/>
            <a:ext cx="3609712" cy="1588531"/>
            <a:chOff x="3303189" y="1440939"/>
            <a:chExt cx="2507398" cy="1103434"/>
          </a:xfrm>
        </p:grpSpPr>
        <p:grpSp>
          <p:nvGrpSpPr>
            <p:cNvPr id="44" name="Grupo 43">
              <a:extLst>
                <a:ext uri="{FF2B5EF4-FFF2-40B4-BE49-F238E27FC236}">
                  <a16:creationId xmlns:a16="http://schemas.microsoft.com/office/drawing/2014/main" id="{F637FD71-C3D7-473B-954A-95E1E645100D}"/>
                </a:ext>
              </a:extLst>
            </p:cNvPr>
            <p:cNvGrpSpPr/>
            <p:nvPr/>
          </p:nvGrpSpPr>
          <p:grpSpPr>
            <a:xfrm>
              <a:off x="3303189" y="1440939"/>
              <a:ext cx="2507398" cy="1103434"/>
              <a:chOff x="2347408" y="3083453"/>
              <a:chExt cx="2337767" cy="1046846"/>
            </a:xfrm>
          </p:grpSpPr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F939CCE9-B35A-4540-97B9-E3ABDC15919C}"/>
                  </a:ext>
                </a:extLst>
              </p:cNvPr>
              <p:cNvSpPr txBox="1"/>
              <p:nvPr/>
            </p:nvSpPr>
            <p:spPr>
              <a:xfrm>
                <a:off x="2347408" y="3095889"/>
                <a:ext cx="1619492" cy="1034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ES" sz="4800" dirty="0">
                    <a:latin typeface="Audiowide" panose="02000503000000020004" pitchFamily="2" charset="0"/>
                  </a:rPr>
                  <a:t>Smart </a:t>
                </a:r>
                <a:r>
                  <a:rPr lang="es-ES" sz="4800" dirty="0" err="1">
                    <a:latin typeface="Audiowide" panose="02000503000000020004" pitchFamily="2" charset="0"/>
                  </a:rPr>
                  <a:t>Lights</a:t>
                </a:r>
                <a:endParaRPr lang="es-ES" sz="4800" dirty="0">
                  <a:latin typeface="Audiowide" panose="02000503000000020004" pitchFamily="2" charset="0"/>
                </a:endParaRPr>
              </a:p>
            </p:txBody>
          </p:sp>
          <p:pic>
            <p:nvPicPr>
              <p:cNvPr id="48" name="Picture 32" descr="Internet and WiFi - Bibliothèques de Martigues">
                <a:extLst>
                  <a:ext uri="{FF2B5EF4-FFF2-40B4-BE49-F238E27FC236}">
                    <a16:creationId xmlns:a16="http://schemas.microsoft.com/office/drawing/2014/main" id="{DA3B92B6-E70D-4AD7-81D4-4DEF48D62D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726951">
                <a:off x="3840168" y="3587061"/>
                <a:ext cx="529516" cy="475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Imagen 48">
                <a:extLst>
                  <a:ext uri="{FF2B5EF4-FFF2-40B4-BE49-F238E27FC236}">
                    <a16:creationId xmlns:a16="http://schemas.microsoft.com/office/drawing/2014/main" id="{0CE8BE24-F610-444A-8E70-512B1C8B8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9551" y="3083453"/>
                <a:ext cx="635624" cy="635623"/>
              </a:xfrm>
              <a:prstGeom prst="rect">
                <a:avLst/>
              </a:prstGeom>
            </p:spPr>
          </p:pic>
        </p:grp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9379D432-7254-41DD-B1CB-DF9B20DFE802}"/>
                </a:ext>
              </a:extLst>
            </p:cNvPr>
            <p:cNvSpPr txBox="1"/>
            <p:nvPr/>
          </p:nvSpPr>
          <p:spPr>
            <a:xfrm>
              <a:off x="5219830" y="1514735"/>
              <a:ext cx="502109" cy="4062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3200" i="1" dirty="0">
                  <a:solidFill>
                    <a:schemeClr val="bg1"/>
                  </a:solidFill>
                  <a:latin typeface="Audiowide" panose="02000503000000020004" pitchFamily="2" charset="0"/>
                </a:rPr>
                <a:t>X1</a:t>
              </a:r>
              <a:endParaRPr lang="es-ES" sz="3200" i="1" dirty="0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8219221A-0DB0-4938-A67A-69E906D194BD}"/>
              </a:ext>
            </a:extLst>
          </p:cNvPr>
          <p:cNvGrpSpPr/>
          <p:nvPr/>
        </p:nvGrpSpPr>
        <p:grpSpPr>
          <a:xfrm>
            <a:off x="1972730" y="3988301"/>
            <a:ext cx="3253853" cy="639286"/>
            <a:chOff x="4708713" y="3332052"/>
            <a:chExt cx="832807" cy="147974"/>
          </a:xfrm>
        </p:grpSpPr>
        <p:sp>
          <p:nvSpPr>
            <p:cNvPr id="55" name="Rectángulo: esquinas redondeadas 54">
              <a:extLst>
                <a:ext uri="{FF2B5EF4-FFF2-40B4-BE49-F238E27FC236}">
                  <a16:creationId xmlns:a16="http://schemas.microsoft.com/office/drawing/2014/main" id="{A0D1C1A9-C0A5-44B4-91B0-DE221AED9C20}"/>
                </a:ext>
              </a:extLst>
            </p:cNvPr>
            <p:cNvSpPr/>
            <p:nvPr/>
          </p:nvSpPr>
          <p:spPr>
            <a:xfrm>
              <a:off x="4708713" y="3332052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sz="3600" dirty="0"/>
            </a:p>
          </p:txBody>
        </p:sp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24BE4F4A-758C-4572-8179-440FB8E95D9F}"/>
                </a:ext>
              </a:extLst>
            </p:cNvPr>
            <p:cNvSpPr/>
            <p:nvPr/>
          </p:nvSpPr>
          <p:spPr>
            <a:xfrm>
              <a:off x="4724227" y="3344155"/>
              <a:ext cx="307646" cy="1237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dirty="0" err="1">
                  <a:solidFill>
                    <a:schemeClr val="tx1"/>
                  </a:solidFill>
                  <a:latin typeface="Audiowide" panose="02000503000000020004" pitchFamily="2" charset="0"/>
                </a:rPr>
                <a:t>Maker</a:t>
              </a:r>
              <a:r>
                <a:rPr lang="es-ES" sz="1400" dirty="0">
                  <a:solidFill>
                    <a:schemeClr val="tx1"/>
                  </a:solidFill>
                  <a:latin typeface="Audiowide" panose="02000503000000020004" pitchFamily="2" charset="0"/>
                </a:rPr>
                <a:t>:</a:t>
              </a:r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4B66BD00-67D9-4ADB-8B4D-6A44306DE939}"/>
              </a:ext>
            </a:extLst>
          </p:cNvPr>
          <p:cNvGrpSpPr/>
          <p:nvPr/>
        </p:nvGrpSpPr>
        <p:grpSpPr>
          <a:xfrm>
            <a:off x="1972730" y="4783525"/>
            <a:ext cx="3253853" cy="639286"/>
            <a:chOff x="4708713" y="3332052"/>
            <a:chExt cx="832807" cy="147974"/>
          </a:xfrm>
        </p:grpSpPr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DAF27B37-5B80-4D7B-B440-3D58F3D6D893}"/>
                </a:ext>
              </a:extLst>
            </p:cNvPr>
            <p:cNvSpPr/>
            <p:nvPr/>
          </p:nvSpPr>
          <p:spPr>
            <a:xfrm>
              <a:off x="4708713" y="3332052"/>
              <a:ext cx="832807" cy="14797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sz="3600" dirty="0"/>
            </a:p>
          </p:txBody>
        </p:sp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C1B5A100-5506-4F78-BE3F-7106E91097F1}"/>
                </a:ext>
              </a:extLst>
            </p:cNvPr>
            <p:cNvSpPr/>
            <p:nvPr/>
          </p:nvSpPr>
          <p:spPr>
            <a:xfrm>
              <a:off x="4724227" y="3344155"/>
              <a:ext cx="307646" cy="1237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  <a:latin typeface="Audiowide" panose="02000503000000020004" pitchFamily="2" charset="0"/>
                </a:rPr>
                <a:t>Date</a:t>
              </a:r>
              <a:r>
                <a:rPr lang="es-ES" sz="1400" dirty="0">
                  <a:solidFill>
                    <a:schemeClr val="tx1"/>
                  </a:solidFill>
                  <a:latin typeface="Audiowide" panose="02000503000000020004" pitchFamily="2" charset="0"/>
                </a:rPr>
                <a:t>: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4A65D5CA-36CC-4E70-BB4C-5A2D30A9053F}"/>
              </a:ext>
            </a:extLst>
          </p:cNvPr>
          <p:cNvGrpSpPr/>
          <p:nvPr/>
        </p:nvGrpSpPr>
        <p:grpSpPr>
          <a:xfrm>
            <a:off x="2436285" y="3171958"/>
            <a:ext cx="2326742" cy="464061"/>
            <a:chOff x="1924205" y="3171958"/>
            <a:chExt cx="3260314" cy="464061"/>
          </a:xfrm>
        </p:grpSpPr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BC2ED4A6-4D38-4C2E-AF76-E445138E892B}"/>
                </a:ext>
              </a:extLst>
            </p:cNvPr>
            <p:cNvSpPr/>
            <p:nvPr/>
          </p:nvSpPr>
          <p:spPr>
            <a:xfrm>
              <a:off x="1924205" y="3171958"/>
              <a:ext cx="3253853" cy="46406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sz="3600" dirty="0"/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C7A56912-8318-40F1-B4DC-E82CA9EE941D}"/>
                </a:ext>
              </a:extLst>
            </p:cNvPr>
            <p:cNvSpPr txBox="1"/>
            <p:nvPr/>
          </p:nvSpPr>
          <p:spPr>
            <a:xfrm>
              <a:off x="1930666" y="3213865"/>
              <a:ext cx="32538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800" i="1" dirty="0" err="1">
                  <a:solidFill>
                    <a:schemeClr val="bg1"/>
                  </a:solidFill>
                  <a:latin typeface="Audiowide" panose="02000503000000020004" pitchFamily="2" charset="0"/>
                </a:rPr>
                <a:t>Maker</a:t>
              </a:r>
              <a:r>
                <a:rPr lang="es-ES" sz="1800" i="1" dirty="0">
                  <a:solidFill>
                    <a:schemeClr val="bg1"/>
                  </a:solidFill>
                  <a:latin typeface="Audiowide" panose="02000503000000020004" pitchFamily="2" charset="0"/>
                </a:rPr>
                <a:t> </a:t>
              </a:r>
              <a:r>
                <a:rPr lang="es-ES" sz="1800" i="1" dirty="0" err="1">
                  <a:solidFill>
                    <a:schemeClr val="bg1"/>
                  </a:solidFill>
                  <a:latin typeface="Audiowide" panose="02000503000000020004" pitchFamily="2" charset="0"/>
                </a:rPr>
                <a:t>Edition</a:t>
              </a:r>
              <a:endParaRPr lang="es-ES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809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15344</TotalTime>
  <Words>63</Words>
  <Application>Microsoft Office PowerPoint</Application>
  <PresentationFormat>Personalizado</PresentationFormat>
  <Paragraphs>53</Paragraphs>
  <Slides>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Audiowide</vt:lpstr>
      <vt:lpstr>Calibri</vt:lpstr>
      <vt:lpstr>Calibri Light</vt:lpstr>
      <vt:lpstr>Tema de Office</vt:lpstr>
      <vt:lpstr>Hoja de cálculo de Microsoft Excel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 Garcia Aguado</dc:creator>
  <cp:lastModifiedBy>Jon Garcia Aguado</cp:lastModifiedBy>
  <cp:revision>48</cp:revision>
  <dcterms:created xsi:type="dcterms:W3CDTF">2020-10-03T08:25:02Z</dcterms:created>
  <dcterms:modified xsi:type="dcterms:W3CDTF">2022-03-02T08:38:09Z</dcterms:modified>
</cp:coreProperties>
</file>