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2" r:id="rId4"/>
    <p:sldId id="261" r:id="rId5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9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52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2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16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9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8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7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4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39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5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F38B-51E1-4C90-A834-FCA36791B729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3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F0B9974-61A2-4C32-B1B3-F1A5E93F1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468955"/>
              </p:ext>
            </p:extLst>
          </p:nvPr>
        </p:nvGraphicFramePr>
        <p:xfrm>
          <a:off x="785813" y="1976438"/>
          <a:ext cx="56292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5629218" imgH="3248059" progId="Excel.Sheet.12">
                  <p:embed/>
                </p:oleObj>
              </mc:Choice>
              <mc:Fallback>
                <p:oleObj name="Worksheet" r:id="rId3" imgW="5629218" imgH="32480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813" y="1976438"/>
                        <a:ext cx="5629275" cy="324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6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AF9839F-6099-40FF-A9E7-8E2ECD4016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4"/>
            <a:ext cx="7199313" cy="7182724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>
            <a:off x="6336619" y="5980918"/>
            <a:ext cx="707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>
                <a:latin typeface="Audiowide" panose="02000503000000020004" pitchFamily="2" charset="0"/>
              </a:rPr>
              <a:t>Power</a:t>
            </a:r>
            <a:endParaRPr lang="es-ES" sz="1000" dirty="0">
              <a:latin typeface="Audiowide" panose="02000503000000020004" pitchFamily="2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8DFCFC5-0650-4B6E-9DFA-E95A57F67C2B}"/>
              </a:ext>
            </a:extLst>
          </p:cNvPr>
          <p:cNvSpPr txBox="1"/>
          <p:nvPr/>
        </p:nvSpPr>
        <p:spPr>
          <a:xfrm>
            <a:off x="4742436" y="-7620"/>
            <a:ext cx="707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udiowide" panose="02000503000000020004" pitchFamily="2" charset="0"/>
              </a:rPr>
              <a:t>Reset</a:t>
            </a:r>
            <a:endParaRPr lang="es-ES" sz="1200" dirty="0">
              <a:latin typeface="Audiowide" panose="02000503000000020004" pitchFamily="2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4CCD66B-6C3F-451B-A20D-AF3E68AC1DED}"/>
              </a:ext>
            </a:extLst>
          </p:cNvPr>
          <p:cNvGrpSpPr/>
          <p:nvPr/>
        </p:nvGrpSpPr>
        <p:grpSpPr>
          <a:xfrm>
            <a:off x="6436697" y="2698140"/>
            <a:ext cx="688810" cy="1164771"/>
            <a:chOff x="6510503" y="5052431"/>
            <a:chExt cx="688810" cy="1164771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DD8BF122-38F0-449B-B46D-A13EF4E9D54B}"/>
                </a:ext>
              </a:extLst>
            </p:cNvPr>
            <p:cNvGrpSpPr/>
            <p:nvPr/>
          </p:nvGrpSpPr>
          <p:grpSpPr>
            <a:xfrm rot="16200000">
              <a:off x="6370423" y="5198258"/>
              <a:ext cx="924957" cy="644797"/>
              <a:chOff x="9215256" y="2959488"/>
              <a:chExt cx="1309049" cy="716972"/>
            </a:xfrm>
          </p:grpSpPr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00D77B8B-6280-451D-A554-F268F2A3FB18}"/>
                  </a:ext>
                </a:extLst>
              </p:cNvPr>
              <p:cNvSpPr txBox="1"/>
              <p:nvPr/>
            </p:nvSpPr>
            <p:spPr>
              <a:xfrm rot="5400000">
                <a:off x="9057759" y="3159153"/>
                <a:ext cx="641680" cy="32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latin typeface="Audiowide" panose="02000503000000020004" pitchFamily="2" charset="0"/>
                  </a:rPr>
                  <a:t>3V3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BD4C01B-7E62-43FE-A0FF-73792B01A6ED}"/>
                  </a:ext>
                </a:extLst>
              </p:cNvPr>
              <p:cNvSpPr txBox="1"/>
              <p:nvPr/>
            </p:nvSpPr>
            <p:spPr>
              <a:xfrm rot="5400000">
                <a:off x="9325787" y="3154631"/>
                <a:ext cx="716972" cy="32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latin typeface="Audiowide" panose="02000503000000020004" pitchFamily="2" charset="0"/>
                  </a:rPr>
                  <a:t>GND</a:t>
                </a:r>
                <a:endParaRPr lang="es-ES" sz="700" dirty="0">
                  <a:latin typeface="Audiowide" panose="02000503000000020004" pitchFamily="2" charset="0"/>
                </a:endParaRPr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38D566D-5102-4876-AB8E-CB12FFA38413}"/>
                  </a:ext>
                </a:extLst>
              </p:cNvPr>
              <p:cNvSpPr txBox="1"/>
              <p:nvPr/>
            </p:nvSpPr>
            <p:spPr>
              <a:xfrm rot="5400000">
                <a:off x="9685444" y="3107191"/>
                <a:ext cx="641678" cy="359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dirty="0" err="1">
                    <a:latin typeface="Audiowide" panose="02000503000000020004" pitchFamily="2" charset="0"/>
                  </a:rPr>
                  <a:t>Tx</a:t>
                </a:r>
                <a:endParaRPr lang="es-ES" sz="1050" dirty="0">
                  <a:latin typeface="Audiowide" panose="02000503000000020004" pitchFamily="2" charset="0"/>
                </a:endParaRP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E0787BC-322D-47AB-8E9E-980B34C22FB2}"/>
                  </a:ext>
                </a:extLst>
              </p:cNvPr>
              <p:cNvSpPr txBox="1"/>
              <p:nvPr/>
            </p:nvSpPr>
            <p:spPr>
              <a:xfrm rot="5400000">
                <a:off x="10023786" y="3132322"/>
                <a:ext cx="641682" cy="359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dirty="0" err="1">
                    <a:latin typeface="Audiowide" panose="02000503000000020004" pitchFamily="2" charset="0"/>
                  </a:rPr>
                  <a:t>Rx</a:t>
                </a:r>
                <a:endParaRPr lang="es-ES" sz="1050" dirty="0">
                  <a:latin typeface="Audiowide" panose="02000503000000020004" pitchFamily="2" charset="0"/>
                </a:endParaRPr>
              </a:p>
            </p:txBody>
          </p:sp>
        </p:grp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D39C0242-52C4-4F20-9E9B-C78E063735BE}"/>
                </a:ext>
              </a:extLst>
            </p:cNvPr>
            <p:cNvSpPr txBox="1"/>
            <p:nvPr/>
          </p:nvSpPr>
          <p:spPr>
            <a:xfrm>
              <a:off x="6570331" y="5997417"/>
              <a:ext cx="622630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SERIAL</a:t>
              </a:r>
              <a:endParaRPr lang="es-ES" sz="8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DB449002-1A43-4DCC-B477-9A873D0DF2EC}"/>
                </a:ext>
              </a:extLst>
            </p:cNvPr>
            <p:cNvSpPr/>
            <p:nvPr/>
          </p:nvSpPr>
          <p:spPr>
            <a:xfrm>
              <a:off x="6576683" y="5052431"/>
              <a:ext cx="622630" cy="1164771"/>
            </a:xfrm>
            <a:prstGeom prst="roundRect">
              <a:avLst>
                <a:gd name="adj" fmla="val 795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B0966396-0EE1-4E34-AC83-C3373B8AF8D3}"/>
              </a:ext>
            </a:extLst>
          </p:cNvPr>
          <p:cNvGrpSpPr/>
          <p:nvPr/>
        </p:nvGrpSpPr>
        <p:grpSpPr>
          <a:xfrm>
            <a:off x="923548" y="458234"/>
            <a:ext cx="3616322" cy="472194"/>
            <a:chOff x="922877" y="568395"/>
            <a:chExt cx="3616322" cy="472194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E8E30A6C-7508-478A-9D12-400143BE564A}"/>
                </a:ext>
              </a:extLst>
            </p:cNvPr>
            <p:cNvGrpSpPr/>
            <p:nvPr/>
          </p:nvGrpSpPr>
          <p:grpSpPr>
            <a:xfrm rot="10800000">
              <a:off x="922877" y="568395"/>
              <a:ext cx="2673792" cy="461666"/>
              <a:chOff x="2413215" y="69634"/>
              <a:chExt cx="2673792" cy="461666"/>
            </a:xfrm>
          </p:grpSpPr>
          <p:grpSp>
            <p:nvGrpSpPr>
              <p:cNvPr id="236" name="Grupo 235">
                <a:extLst>
                  <a:ext uri="{FF2B5EF4-FFF2-40B4-BE49-F238E27FC236}">
                    <a16:creationId xmlns:a16="http://schemas.microsoft.com/office/drawing/2014/main" id="{E5DD1531-6D26-44E1-B617-85FC6E59101D}"/>
                  </a:ext>
                </a:extLst>
              </p:cNvPr>
              <p:cNvGrpSpPr/>
              <p:nvPr/>
            </p:nvGrpSpPr>
            <p:grpSpPr>
              <a:xfrm>
                <a:off x="2413215" y="69634"/>
                <a:ext cx="781191" cy="461666"/>
                <a:chOff x="910118" y="5970636"/>
                <a:chExt cx="781191" cy="461666"/>
              </a:xfrm>
            </p:grpSpPr>
            <p:sp>
              <p:nvSpPr>
                <p:cNvPr id="237" name="CuadroTexto 236">
                  <a:extLst>
                    <a:ext uri="{FF2B5EF4-FFF2-40B4-BE49-F238E27FC236}">
                      <a16:creationId xmlns:a16="http://schemas.microsoft.com/office/drawing/2014/main" id="{2D82A67A-F5F9-44D5-89AD-CAD9BB35FF59}"/>
                    </a:ext>
                  </a:extLst>
                </p:cNvPr>
                <p:cNvSpPr txBox="1"/>
                <p:nvPr/>
              </p:nvSpPr>
              <p:spPr>
                <a:xfrm>
                  <a:off x="910118" y="5970637"/>
                  <a:ext cx="30829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sz="2400" dirty="0">
                      <a:latin typeface="Audiowide" panose="02000503000000020004" pitchFamily="2" charset="0"/>
                    </a:rPr>
                    <a:t>-</a:t>
                  </a:r>
                  <a:endParaRPr lang="es-ES" sz="2400" dirty="0"/>
                </a:p>
              </p:txBody>
            </p:sp>
            <p:sp>
              <p:nvSpPr>
                <p:cNvPr id="238" name="CuadroTexto 237">
                  <a:extLst>
                    <a:ext uri="{FF2B5EF4-FFF2-40B4-BE49-F238E27FC236}">
                      <a16:creationId xmlns:a16="http://schemas.microsoft.com/office/drawing/2014/main" id="{119A0BC9-4309-4B60-835C-32C3E4A21E2A}"/>
                    </a:ext>
                  </a:extLst>
                </p:cNvPr>
                <p:cNvSpPr txBox="1"/>
                <p:nvPr/>
              </p:nvSpPr>
              <p:spPr>
                <a:xfrm>
                  <a:off x="1383018" y="5970636"/>
                  <a:ext cx="30829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sz="2400" dirty="0">
                      <a:latin typeface="Audiowide" panose="02000503000000020004" pitchFamily="2" charset="0"/>
                    </a:rPr>
                    <a:t>+</a:t>
                  </a:r>
                  <a:endParaRPr lang="es-ES" sz="2400" dirty="0"/>
                </a:p>
              </p:txBody>
            </p:sp>
          </p:grpSp>
          <p:grpSp>
            <p:nvGrpSpPr>
              <p:cNvPr id="239" name="Grupo 238">
                <a:extLst>
                  <a:ext uri="{FF2B5EF4-FFF2-40B4-BE49-F238E27FC236}">
                    <a16:creationId xmlns:a16="http://schemas.microsoft.com/office/drawing/2014/main" id="{4C15D4D2-74CD-4D6D-8F96-B5A42F79E1E3}"/>
                  </a:ext>
                </a:extLst>
              </p:cNvPr>
              <p:cNvGrpSpPr/>
              <p:nvPr/>
            </p:nvGrpSpPr>
            <p:grpSpPr>
              <a:xfrm>
                <a:off x="3370945" y="69634"/>
                <a:ext cx="765951" cy="461666"/>
                <a:chOff x="932978" y="5970636"/>
                <a:chExt cx="765951" cy="461666"/>
              </a:xfrm>
            </p:grpSpPr>
            <p:sp>
              <p:nvSpPr>
                <p:cNvPr id="240" name="CuadroTexto 239">
                  <a:extLst>
                    <a:ext uri="{FF2B5EF4-FFF2-40B4-BE49-F238E27FC236}">
                      <a16:creationId xmlns:a16="http://schemas.microsoft.com/office/drawing/2014/main" id="{93B5B2BF-6234-44D1-88FC-499836DF5478}"/>
                    </a:ext>
                  </a:extLst>
                </p:cNvPr>
                <p:cNvSpPr txBox="1"/>
                <p:nvPr/>
              </p:nvSpPr>
              <p:spPr>
                <a:xfrm>
                  <a:off x="932978" y="5970637"/>
                  <a:ext cx="30829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sz="2400" dirty="0">
                      <a:latin typeface="Audiowide" panose="02000503000000020004" pitchFamily="2" charset="0"/>
                    </a:rPr>
                    <a:t>-</a:t>
                  </a:r>
                  <a:endParaRPr lang="es-ES" sz="2400" dirty="0"/>
                </a:p>
              </p:txBody>
            </p:sp>
            <p:sp>
              <p:nvSpPr>
                <p:cNvPr id="241" name="CuadroTexto 240">
                  <a:extLst>
                    <a:ext uri="{FF2B5EF4-FFF2-40B4-BE49-F238E27FC236}">
                      <a16:creationId xmlns:a16="http://schemas.microsoft.com/office/drawing/2014/main" id="{AFB2C382-D8A5-4E1C-991D-55BD7AD739E0}"/>
                    </a:ext>
                  </a:extLst>
                </p:cNvPr>
                <p:cNvSpPr txBox="1"/>
                <p:nvPr/>
              </p:nvSpPr>
              <p:spPr>
                <a:xfrm>
                  <a:off x="1390638" y="5970636"/>
                  <a:ext cx="30829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sz="2400" dirty="0">
                      <a:latin typeface="Audiowide" panose="02000503000000020004" pitchFamily="2" charset="0"/>
                    </a:rPr>
                    <a:t>+</a:t>
                  </a:r>
                  <a:endParaRPr lang="es-ES" sz="2400" dirty="0"/>
                </a:p>
              </p:txBody>
            </p:sp>
          </p:grpSp>
          <p:grpSp>
            <p:nvGrpSpPr>
              <p:cNvPr id="242" name="Grupo 241">
                <a:extLst>
                  <a:ext uri="{FF2B5EF4-FFF2-40B4-BE49-F238E27FC236}">
                    <a16:creationId xmlns:a16="http://schemas.microsoft.com/office/drawing/2014/main" id="{E85327C9-02A4-43D3-BFED-423EE8FBE8B4}"/>
                  </a:ext>
                </a:extLst>
              </p:cNvPr>
              <p:cNvGrpSpPr/>
              <p:nvPr/>
            </p:nvGrpSpPr>
            <p:grpSpPr>
              <a:xfrm>
                <a:off x="4321056" y="69634"/>
                <a:ext cx="765951" cy="461666"/>
                <a:chOff x="948218" y="5970636"/>
                <a:chExt cx="765951" cy="461666"/>
              </a:xfrm>
            </p:grpSpPr>
            <p:sp>
              <p:nvSpPr>
                <p:cNvPr id="243" name="CuadroTexto 242">
                  <a:extLst>
                    <a:ext uri="{FF2B5EF4-FFF2-40B4-BE49-F238E27FC236}">
                      <a16:creationId xmlns:a16="http://schemas.microsoft.com/office/drawing/2014/main" id="{DB59C3F5-3CF2-43AC-AAC1-0A23CC0EF65D}"/>
                    </a:ext>
                  </a:extLst>
                </p:cNvPr>
                <p:cNvSpPr txBox="1"/>
                <p:nvPr/>
              </p:nvSpPr>
              <p:spPr>
                <a:xfrm>
                  <a:off x="948218" y="5970637"/>
                  <a:ext cx="30829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sz="2400" dirty="0">
                      <a:latin typeface="Audiowide" panose="02000503000000020004" pitchFamily="2" charset="0"/>
                    </a:rPr>
                    <a:t>-</a:t>
                  </a:r>
                  <a:endParaRPr lang="es-ES" sz="2400" dirty="0"/>
                </a:p>
              </p:txBody>
            </p:sp>
            <p:sp>
              <p:nvSpPr>
                <p:cNvPr id="244" name="CuadroTexto 243">
                  <a:extLst>
                    <a:ext uri="{FF2B5EF4-FFF2-40B4-BE49-F238E27FC236}">
                      <a16:creationId xmlns:a16="http://schemas.microsoft.com/office/drawing/2014/main" id="{EDA75DDD-E547-447B-8604-E452DBC6C598}"/>
                    </a:ext>
                  </a:extLst>
                </p:cNvPr>
                <p:cNvSpPr txBox="1"/>
                <p:nvPr/>
              </p:nvSpPr>
              <p:spPr>
                <a:xfrm>
                  <a:off x="1405878" y="5970636"/>
                  <a:ext cx="30829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sz="2400" dirty="0">
                      <a:latin typeface="Audiowide" panose="02000503000000020004" pitchFamily="2" charset="0"/>
                    </a:rPr>
                    <a:t>+</a:t>
                  </a:r>
                  <a:endParaRPr lang="es-ES" sz="2400" dirty="0"/>
                </a:p>
              </p:txBody>
            </p:sp>
          </p:grpSp>
        </p:grpSp>
        <p:sp>
          <p:nvSpPr>
            <p:cNvPr id="249" name="CuadroTexto 248">
              <a:extLst>
                <a:ext uri="{FF2B5EF4-FFF2-40B4-BE49-F238E27FC236}">
                  <a16:creationId xmlns:a16="http://schemas.microsoft.com/office/drawing/2014/main" id="{B8A2E1AB-C706-400F-AB16-6CACC2DA233E}"/>
                </a:ext>
              </a:extLst>
            </p:cNvPr>
            <p:cNvSpPr txBox="1"/>
            <p:nvPr/>
          </p:nvSpPr>
          <p:spPr>
            <a:xfrm rot="10800000">
              <a:off x="4230908" y="578923"/>
              <a:ext cx="3082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dirty="0">
                  <a:latin typeface="Audiowide" panose="02000503000000020004" pitchFamily="2" charset="0"/>
                </a:rPr>
                <a:t>-</a:t>
              </a:r>
              <a:endParaRPr lang="es-ES" sz="2400" dirty="0"/>
            </a:p>
          </p:txBody>
        </p:sp>
        <p:sp>
          <p:nvSpPr>
            <p:cNvPr id="250" name="CuadroTexto 249">
              <a:extLst>
                <a:ext uri="{FF2B5EF4-FFF2-40B4-BE49-F238E27FC236}">
                  <a16:creationId xmlns:a16="http://schemas.microsoft.com/office/drawing/2014/main" id="{CA150D9E-19D3-4FEE-8C53-1425511CB5A0}"/>
                </a:ext>
              </a:extLst>
            </p:cNvPr>
            <p:cNvSpPr txBox="1"/>
            <p:nvPr/>
          </p:nvSpPr>
          <p:spPr>
            <a:xfrm rot="10800000">
              <a:off x="3777837" y="578924"/>
              <a:ext cx="3082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dirty="0">
                  <a:latin typeface="Audiowide" panose="02000503000000020004" pitchFamily="2" charset="0"/>
                </a:rPr>
                <a:t>+</a:t>
              </a:r>
              <a:endParaRPr lang="es-ES" sz="2400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16E30D38-70F8-4988-A930-41F1889C172C}"/>
              </a:ext>
            </a:extLst>
          </p:cNvPr>
          <p:cNvGrpSpPr/>
          <p:nvPr/>
        </p:nvGrpSpPr>
        <p:grpSpPr>
          <a:xfrm>
            <a:off x="807653" y="842652"/>
            <a:ext cx="3786908" cy="245934"/>
            <a:chOff x="807653" y="895992"/>
            <a:chExt cx="3786908" cy="245934"/>
          </a:xfrm>
        </p:grpSpPr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2B5D488D-009F-46BA-B28E-D02B0AD7C9F6}"/>
                </a:ext>
              </a:extLst>
            </p:cNvPr>
            <p:cNvGrpSpPr/>
            <p:nvPr/>
          </p:nvGrpSpPr>
          <p:grpSpPr>
            <a:xfrm>
              <a:off x="807653" y="895992"/>
              <a:ext cx="952564" cy="230832"/>
              <a:chOff x="4686106" y="3308594"/>
              <a:chExt cx="857731" cy="184284"/>
            </a:xfrm>
          </p:grpSpPr>
          <p:sp>
            <p:nvSpPr>
              <p:cNvPr id="166" name="Rectángulo: esquinas redondeadas 165">
                <a:extLst>
                  <a:ext uri="{FF2B5EF4-FFF2-40B4-BE49-F238E27FC236}">
                    <a16:creationId xmlns:a16="http://schemas.microsoft.com/office/drawing/2014/main" id="{9AB9CBFB-42DE-4950-9A29-B16A5774FBA1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1E8D6892-E2DC-408C-BA74-CE6A64485ADD}"/>
                  </a:ext>
                </a:extLst>
              </p:cNvPr>
              <p:cNvSpPr/>
              <p:nvPr/>
            </p:nvSpPr>
            <p:spPr>
              <a:xfrm>
                <a:off x="4911272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1</a:t>
                </a:r>
              </a:p>
            </p:txBody>
          </p:sp>
          <p:sp>
            <p:nvSpPr>
              <p:cNvPr id="168" name="CuadroTexto 167">
                <a:extLst>
                  <a:ext uri="{FF2B5EF4-FFF2-40B4-BE49-F238E27FC236}">
                    <a16:creationId xmlns:a16="http://schemas.microsoft.com/office/drawing/2014/main" id="{B3AE0CE1-E5B0-4A2F-8CB4-9EAF9C3AFC54}"/>
                  </a:ext>
                </a:extLst>
              </p:cNvPr>
              <p:cNvSpPr txBox="1"/>
              <p:nvPr/>
            </p:nvSpPr>
            <p:spPr>
              <a:xfrm>
                <a:off x="4686106" y="3308594"/>
                <a:ext cx="382578" cy="184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21</a:t>
                </a:r>
              </a:p>
            </p:txBody>
          </p: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F5D30D47-C559-460C-8862-866FF128C0E4}"/>
                </a:ext>
              </a:extLst>
            </p:cNvPr>
            <p:cNvGrpSpPr/>
            <p:nvPr/>
          </p:nvGrpSpPr>
          <p:grpSpPr>
            <a:xfrm>
              <a:off x="1736562" y="903543"/>
              <a:ext cx="967804" cy="230832"/>
              <a:chOff x="4672384" y="3308594"/>
              <a:chExt cx="871453" cy="184284"/>
            </a:xfrm>
          </p:grpSpPr>
          <p:sp>
            <p:nvSpPr>
              <p:cNvPr id="79" name="Rectángulo: esquinas redondeadas 78">
                <a:extLst>
                  <a:ext uri="{FF2B5EF4-FFF2-40B4-BE49-F238E27FC236}">
                    <a16:creationId xmlns:a16="http://schemas.microsoft.com/office/drawing/2014/main" id="{70B8EF5F-9563-4375-9FE8-FC87D3D1C217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80" name="Rectángulo: esquinas redondeadas 79">
                <a:extLst>
                  <a:ext uri="{FF2B5EF4-FFF2-40B4-BE49-F238E27FC236}">
                    <a16:creationId xmlns:a16="http://schemas.microsoft.com/office/drawing/2014/main" id="{F4ACDDCC-6C42-49FE-AA1D-5A1C5CF49AEA}"/>
                  </a:ext>
                </a:extLst>
              </p:cNvPr>
              <p:cNvSpPr/>
              <p:nvPr/>
            </p:nvSpPr>
            <p:spPr>
              <a:xfrm>
                <a:off x="4911272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2</a:t>
                </a:r>
              </a:p>
            </p:txBody>
          </p:sp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C5C909DC-7273-43B9-88B1-B4C247F53FEA}"/>
                  </a:ext>
                </a:extLst>
              </p:cNvPr>
              <p:cNvSpPr txBox="1"/>
              <p:nvPr/>
            </p:nvSpPr>
            <p:spPr>
              <a:xfrm>
                <a:off x="4672384" y="3308594"/>
                <a:ext cx="382578" cy="184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36</a:t>
                </a:r>
              </a:p>
            </p:txBody>
          </p:sp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D836E470-5A34-4559-A757-5DDDCE5F5C30}"/>
                </a:ext>
              </a:extLst>
            </p:cNvPr>
            <p:cNvGrpSpPr/>
            <p:nvPr/>
          </p:nvGrpSpPr>
          <p:grpSpPr>
            <a:xfrm>
              <a:off x="2682614" y="903543"/>
              <a:ext cx="967804" cy="230832"/>
              <a:chOff x="4672384" y="3308594"/>
              <a:chExt cx="871453" cy="184284"/>
            </a:xfrm>
          </p:grpSpPr>
          <p:sp>
            <p:nvSpPr>
              <p:cNvPr id="83" name="Rectángulo: esquinas redondeadas 82">
                <a:extLst>
                  <a:ext uri="{FF2B5EF4-FFF2-40B4-BE49-F238E27FC236}">
                    <a16:creationId xmlns:a16="http://schemas.microsoft.com/office/drawing/2014/main" id="{4C2215C5-11C8-4327-B7AE-4FABB84AE862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84" name="Rectángulo: esquinas redondeadas 83">
                <a:extLst>
                  <a:ext uri="{FF2B5EF4-FFF2-40B4-BE49-F238E27FC236}">
                    <a16:creationId xmlns:a16="http://schemas.microsoft.com/office/drawing/2014/main" id="{D438A632-7804-422B-B8DE-8B74D1C6A934}"/>
                  </a:ext>
                </a:extLst>
              </p:cNvPr>
              <p:cNvSpPr/>
              <p:nvPr/>
            </p:nvSpPr>
            <p:spPr>
              <a:xfrm>
                <a:off x="4911272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3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68B2D8FC-A77A-4200-BDD4-0637653E0CD0}"/>
                  </a:ext>
                </a:extLst>
              </p:cNvPr>
              <p:cNvSpPr txBox="1"/>
              <p:nvPr/>
            </p:nvSpPr>
            <p:spPr>
              <a:xfrm>
                <a:off x="4672384" y="3308594"/>
                <a:ext cx="382578" cy="184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37</a:t>
                </a:r>
              </a:p>
            </p:txBody>
          </p:sp>
        </p:grp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E5B436CD-11D5-4E32-BBD2-27924DA286CA}"/>
                </a:ext>
              </a:extLst>
            </p:cNvPr>
            <p:cNvGrpSpPr/>
            <p:nvPr/>
          </p:nvGrpSpPr>
          <p:grpSpPr>
            <a:xfrm>
              <a:off x="3626757" y="911094"/>
              <a:ext cx="967804" cy="230832"/>
              <a:chOff x="4672384" y="3308594"/>
              <a:chExt cx="871453" cy="184284"/>
            </a:xfrm>
          </p:grpSpPr>
          <p:sp>
            <p:nvSpPr>
              <p:cNvPr id="87" name="Rectángulo: esquinas redondeadas 86">
                <a:extLst>
                  <a:ext uri="{FF2B5EF4-FFF2-40B4-BE49-F238E27FC236}">
                    <a16:creationId xmlns:a16="http://schemas.microsoft.com/office/drawing/2014/main" id="{111A2ED9-A040-4045-8FE6-8B7254EBD0F1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89" name="Rectángulo: esquinas redondeadas 88">
                <a:extLst>
                  <a:ext uri="{FF2B5EF4-FFF2-40B4-BE49-F238E27FC236}">
                    <a16:creationId xmlns:a16="http://schemas.microsoft.com/office/drawing/2014/main" id="{882AC86E-9552-44E2-94D0-51260BB0430F}"/>
                  </a:ext>
                </a:extLst>
              </p:cNvPr>
              <p:cNvSpPr/>
              <p:nvPr/>
            </p:nvSpPr>
            <p:spPr>
              <a:xfrm>
                <a:off x="4918133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4</a:t>
                </a:r>
              </a:p>
            </p:txBody>
          </p:sp>
          <p:sp>
            <p:nvSpPr>
              <p:cNvPr id="90" name="CuadroTexto 89">
                <a:extLst>
                  <a:ext uri="{FF2B5EF4-FFF2-40B4-BE49-F238E27FC236}">
                    <a16:creationId xmlns:a16="http://schemas.microsoft.com/office/drawing/2014/main" id="{EF1B1A90-6379-497F-B566-202A6D12C3B9}"/>
                  </a:ext>
                </a:extLst>
              </p:cNvPr>
              <p:cNvSpPr txBox="1"/>
              <p:nvPr/>
            </p:nvSpPr>
            <p:spPr>
              <a:xfrm>
                <a:off x="4672384" y="3308594"/>
                <a:ext cx="382578" cy="184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25</a:t>
                </a:r>
              </a:p>
            </p:txBody>
          </p:sp>
        </p:grp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D97B6C58-6392-4EFF-8BDE-6F224EFFDC5B}"/>
              </a:ext>
            </a:extLst>
          </p:cNvPr>
          <p:cNvGrpSpPr/>
          <p:nvPr/>
        </p:nvGrpSpPr>
        <p:grpSpPr>
          <a:xfrm>
            <a:off x="998162" y="2480952"/>
            <a:ext cx="3809759" cy="245934"/>
            <a:chOff x="784802" y="895992"/>
            <a:chExt cx="3809759" cy="245934"/>
          </a:xfrm>
        </p:grpSpPr>
        <p:grpSp>
          <p:nvGrpSpPr>
            <p:cNvPr id="93" name="Grupo 92">
              <a:extLst>
                <a:ext uri="{FF2B5EF4-FFF2-40B4-BE49-F238E27FC236}">
                  <a16:creationId xmlns:a16="http://schemas.microsoft.com/office/drawing/2014/main" id="{05DBDACD-3909-4C39-B2B7-1C625EB0382A}"/>
                </a:ext>
              </a:extLst>
            </p:cNvPr>
            <p:cNvGrpSpPr/>
            <p:nvPr/>
          </p:nvGrpSpPr>
          <p:grpSpPr>
            <a:xfrm>
              <a:off x="784802" y="895992"/>
              <a:ext cx="975424" cy="230832"/>
              <a:chOff x="4665523" y="3308594"/>
              <a:chExt cx="878314" cy="184284"/>
            </a:xfrm>
          </p:grpSpPr>
          <p:sp>
            <p:nvSpPr>
              <p:cNvPr id="106" name="Rectángulo: esquinas redondeadas 105">
                <a:extLst>
                  <a:ext uri="{FF2B5EF4-FFF2-40B4-BE49-F238E27FC236}">
                    <a16:creationId xmlns:a16="http://schemas.microsoft.com/office/drawing/2014/main" id="{38E00668-0D4A-4B6F-9377-85099DCE0B43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CD9774E2-5FA0-43A1-A44B-B702ED06D235}"/>
                  </a:ext>
                </a:extLst>
              </p:cNvPr>
              <p:cNvSpPr/>
              <p:nvPr/>
            </p:nvSpPr>
            <p:spPr>
              <a:xfrm>
                <a:off x="4911272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1</a:t>
                </a:r>
              </a:p>
            </p:txBody>
          </p:sp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759E3012-E342-4B96-88A5-ECA6426D1B93}"/>
                  </a:ext>
                </a:extLst>
              </p:cNvPr>
              <p:cNvSpPr txBox="1"/>
              <p:nvPr/>
            </p:nvSpPr>
            <p:spPr>
              <a:xfrm>
                <a:off x="4665523" y="3308594"/>
                <a:ext cx="382578" cy="184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32</a:t>
                </a:r>
              </a:p>
            </p:txBody>
          </p:sp>
        </p:grp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B5E031AC-71C4-4812-8028-BAD46A23E113}"/>
                </a:ext>
              </a:extLst>
            </p:cNvPr>
            <p:cNvGrpSpPr/>
            <p:nvPr/>
          </p:nvGrpSpPr>
          <p:grpSpPr>
            <a:xfrm>
              <a:off x="1736562" y="903543"/>
              <a:ext cx="967804" cy="230832"/>
              <a:chOff x="4672384" y="3308594"/>
              <a:chExt cx="871453" cy="184284"/>
            </a:xfrm>
          </p:grpSpPr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FE975E6D-3186-4EF9-983B-E0114F32F8B4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04" name="Rectángulo: esquinas redondeadas 103">
                <a:extLst>
                  <a:ext uri="{FF2B5EF4-FFF2-40B4-BE49-F238E27FC236}">
                    <a16:creationId xmlns:a16="http://schemas.microsoft.com/office/drawing/2014/main" id="{F99D238C-E367-409A-83C6-CBB744B24DA2}"/>
                  </a:ext>
                </a:extLst>
              </p:cNvPr>
              <p:cNvSpPr/>
              <p:nvPr/>
            </p:nvSpPr>
            <p:spPr>
              <a:xfrm>
                <a:off x="4911272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2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268747B5-031E-43EA-9E49-D5B6834DE7B1}"/>
                  </a:ext>
                </a:extLst>
              </p:cNvPr>
              <p:cNvSpPr txBox="1"/>
              <p:nvPr/>
            </p:nvSpPr>
            <p:spPr>
              <a:xfrm>
                <a:off x="4672384" y="3308594"/>
                <a:ext cx="382578" cy="184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33</a:t>
                </a:r>
              </a:p>
            </p:txBody>
          </p:sp>
        </p:grp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91FEFE1-E4B7-44EC-900E-F5377AC3D764}"/>
                </a:ext>
              </a:extLst>
            </p:cNvPr>
            <p:cNvGrpSpPr/>
            <p:nvPr/>
          </p:nvGrpSpPr>
          <p:grpSpPr>
            <a:xfrm>
              <a:off x="2682614" y="903543"/>
              <a:ext cx="967804" cy="230832"/>
              <a:chOff x="4672384" y="3308594"/>
              <a:chExt cx="871453" cy="184284"/>
            </a:xfrm>
          </p:grpSpPr>
          <p:sp>
            <p:nvSpPr>
              <p:cNvPr id="100" name="Rectángulo: esquinas redondeadas 99">
                <a:extLst>
                  <a:ext uri="{FF2B5EF4-FFF2-40B4-BE49-F238E27FC236}">
                    <a16:creationId xmlns:a16="http://schemas.microsoft.com/office/drawing/2014/main" id="{32A0F8C6-B789-49CB-BF9D-F02959B93578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01" name="Rectángulo: esquinas redondeadas 100">
                <a:extLst>
                  <a:ext uri="{FF2B5EF4-FFF2-40B4-BE49-F238E27FC236}">
                    <a16:creationId xmlns:a16="http://schemas.microsoft.com/office/drawing/2014/main" id="{B38FD597-0022-4A2E-A3D3-A3EC6BA77E4B}"/>
                  </a:ext>
                </a:extLst>
              </p:cNvPr>
              <p:cNvSpPr/>
              <p:nvPr/>
            </p:nvSpPr>
            <p:spPr>
              <a:xfrm>
                <a:off x="4911272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3</a:t>
                </a:r>
              </a:p>
            </p:txBody>
          </p:sp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E5DB3591-BA6E-48CD-9A10-11C38F974B82}"/>
                  </a:ext>
                </a:extLst>
              </p:cNvPr>
              <p:cNvSpPr txBox="1"/>
              <p:nvPr/>
            </p:nvSpPr>
            <p:spPr>
              <a:xfrm>
                <a:off x="4672384" y="3308594"/>
                <a:ext cx="382578" cy="184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34</a:t>
                </a:r>
              </a:p>
            </p:txBody>
          </p:sp>
        </p:grpSp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40D52EDD-F50B-4498-8268-D8D652CFD0CD}"/>
                </a:ext>
              </a:extLst>
            </p:cNvPr>
            <p:cNvGrpSpPr/>
            <p:nvPr/>
          </p:nvGrpSpPr>
          <p:grpSpPr>
            <a:xfrm>
              <a:off x="3626757" y="911094"/>
              <a:ext cx="967804" cy="230832"/>
              <a:chOff x="4672384" y="3308594"/>
              <a:chExt cx="871453" cy="184284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1DD60393-B3AF-4207-A661-25CB9A7B2B18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98" name="Rectángulo: esquinas redondeadas 97">
                <a:extLst>
                  <a:ext uri="{FF2B5EF4-FFF2-40B4-BE49-F238E27FC236}">
                    <a16:creationId xmlns:a16="http://schemas.microsoft.com/office/drawing/2014/main" id="{8F7BD204-60A0-4485-BBA2-DCDE336F8B21}"/>
                  </a:ext>
                </a:extLst>
              </p:cNvPr>
              <p:cNvSpPr/>
              <p:nvPr/>
            </p:nvSpPr>
            <p:spPr>
              <a:xfrm>
                <a:off x="4918133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4</a:t>
                </a:r>
              </a:p>
            </p:txBody>
          </p:sp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0D90891E-2D3B-4498-B493-D29F61C7B283}"/>
                  </a:ext>
                </a:extLst>
              </p:cNvPr>
              <p:cNvSpPr txBox="1"/>
              <p:nvPr/>
            </p:nvSpPr>
            <p:spPr>
              <a:xfrm>
                <a:off x="4672384" y="3308594"/>
                <a:ext cx="382578" cy="184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35</a:t>
                </a:r>
              </a:p>
            </p:txBody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FB79CE37-C3AB-4A78-B4B1-014A10B92A75}"/>
              </a:ext>
            </a:extLst>
          </p:cNvPr>
          <p:cNvGrpSpPr/>
          <p:nvPr/>
        </p:nvGrpSpPr>
        <p:grpSpPr>
          <a:xfrm>
            <a:off x="4349554" y="6442066"/>
            <a:ext cx="924886" cy="600507"/>
            <a:chOff x="4088786" y="6545887"/>
            <a:chExt cx="924886" cy="600507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5EFD4200-E3B8-4891-A6A5-E962DD5D7D1D}"/>
                </a:ext>
              </a:extLst>
            </p:cNvPr>
            <p:cNvGrpSpPr/>
            <p:nvPr/>
          </p:nvGrpSpPr>
          <p:grpSpPr>
            <a:xfrm rot="5400000">
              <a:off x="4296120" y="6338553"/>
              <a:ext cx="510218" cy="924886"/>
              <a:chOff x="6787662" y="1357838"/>
              <a:chExt cx="421444" cy="663456"/>
            </a:xfrm>
          </p:grpSpPr>
          <p:sp>
            <p:nvSpPr>
              <p:cNvPr id="181" name="CuadroTexto 180">
                <a:extLst>
                  <a:ext uri="{FF2B5EF4-FFF2-40B4-BE49-F238E27FC236}">
                    <a16:creationId xmlns:a16="http://schemas.microsoft.com/office/drawing/2014/main" id="{8DF023B4-68F4-473F-9DE5-0EC31BB54E05}"/>
                  </a:ext>
                </a:extLst>
              </p:cNvPr>
              <p:cNvSpPr txBox="1"/>
              <p:nvPr/>
            </p:nvSpPr>
            <p:spPr>
              <a:xfrm rot="16200000">
                <a:off x="6583047" y="1562453"/>
                <a:ext cx="663456" cy="254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1400" dirty="0">
                    <a:latin typeface="Audiowide" panose="02000503000000020004" pitchFamily="2" charset="0"/>
                  </a:rPr>
                  <a:t>12 VDC</a:t>
                </a:r>
                <a:endParaRPr lang="es-ES" sz="1400" dirty="0"/>
              </a:p>
            </p:txBody>
          </p:sp>
          <p:sp>
            <p:nvSpPr>
              <p:cNvPr id="182" name="Rectángulo: esquinas redondeadas 181">
                <a:extLst>
                  <a:ext uri="{FF2B5EF4-FFF2-40B4-BE49-F238E27FC236}">
                    <a16:creationId xmlns:a16="http://schemas.microsoft.com/office/drawing/2014/main" id="{470294C4-310B-4B90-BB2D-430B30D1ADDC}"/>
                  </a:ext>
                </a:extLst>
              </p:cNvPr>
              <p:cNvSpPr/>
              <p:nvPr/>
            </p:nvSpPr>
            <p:spPr>
              <a:xfrm rot="16200000">
                <a:off x="6695841" y="1488157"/>
                <a:ext cx="615229" cy="411301"/>
              </a:xfrm>
              <a:prstGeom prst="roundRect">
                <a:avLst>
                  <a:gd name="adj" fmla="val 30781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45CE5621-F721-4827-9D1C-34B7D31ABDBE}"/>
                </a:ext>
              </a:extLst>
            </p:cNvPr>
            <p:cNvGrpSpPr/>
            <p:nvPr/>
          </p:nvGrpSpPr>
          <p:grpSpPr>
            <a:xfrm>
              <a:off x="4126628" y="6684728"/>
              <a:ext cx="849203" cy="461666"/>
              <a:chOff x="3008772" y="5069331"/>
              <a:chExt cx="849203" cy="461666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C688D9B8-CCA8-4363-A909-42CBD3BB6368}"/>
                  </a:ext>
                </a:extLst>
              </p:cNvPr>
              <p:cNvGrpSpPr/>
              <p:nvPr/>
            </p:nvGrpSpPr>
            <p:grpSpPr>
              <a:xfrm>
                <a:off x="3279485" y="5226869"/>
                <a:ext cx="281927" cy="146591"/>
                <a:chOff x="3163145" y="5226869"/>
                <a:chExt cx="281927" cy="146591"/>
              </a:xfrm>
            </p:grpSpPr>
            <p:sp>
              <p:nvSpPr>
                <p:cNvPr id="116" name="Arco 115">
                  <a:extLst>
                    <a:ext uri="{FF2B5EF4-FFF2-40B4-BE49-F238E27FC236}">
                      <a16:creationId xmlns:a16="http://schemas.microsoft.com/office/drawing/2014/main" id="{790C76D5-240E-43B3-AAC1-C802EE867EB4}"/>
                    </a:ext>
                  </a:extLst>
                </p:cNvPr>
                <p:cNvSpPr/>
                <p:nvPr/>
              </p:nvSpPr>
              <p:spPr>
                <a:xfrm>
                  <a:off x="3244569" y="5226869"/>
                  <a:ext cx="147448" cy="146591"/>
                </a:xfrm>
                <a:prstGeom prst="arc">
                  <a:avLst>
                    <a:gd name="adj1" fmla="val 5516556"/>
                    <a:gd name="adj2" fmla="val 16386172"/>
                  </a:avLst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7" name="Conector recto 116">
                  <a:extLst>
                    <a:ext uri="{FF2B5EF4-FFF2-40B4-BE49-F238E27FC236}">
                      <a16:creationId xmlns:a16="http://schemas.microsoft.com/office/drawing/2014/main" id="{135AE6D3-A1F8-428A-9457-DE216B1A2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63145" y="5300164"/>
                  <a:ext cx="101931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onector recto 117">
                  <a:extLst>
                    <a:ext uri="{FF2B5EF4-FFF2-40B4-BE49-F238E27FC236}">
                      <a16:creationId xmlns:a16="http://schemas.microsoft.com/office/drawing/2014/main" id="{E4BD61A7-4B40-48A1-8890-3CEB442B5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43141" y="5300164"/>
                  <a:ext cx="101931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B549747E-50D8-492E-BF26-C8FBEBA0FBD4}"/>
                    </a:ext>
                  </a:extLst>
                </p:cNvPr>
                <p:cNvSpPr/>
                <p:nvPr/>
              </p:nvSpPr>
              <p:spPr>
                <a:xfrm>
                  <a:off x="3299295" y="5277304"/>
                  <a:ext cx="45720" cy="4572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9DBB2D3A-10D0-4085-8B68-FCABB308A22D}"/>
                  </a:ext>
                </a:extLst>
              </p:cNvPr>
              <p:cNvSpPr txBox="1"/>
              <p:nvPr/>
            </p:nvSpPr>
            <p:spPr>
              <a:xfrm rot="10800000">
                <a:off x="3008772" y="5069332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15" name="CuadroTexto 114">
                <a:extLst>
                  <a:ext uri="{FF2B5EF4-FFF2-40B4-BE49-F238E27FC236}">
                    <a16:creationId xmlns:a16="http://schemas.microsoft.com/office/drawing/2014/main" id="{0EDC234C-55FF-400B-AF44-EDD875387DED}"/>
                  </a:ext>
                </a:extLst>
              </p:cNvPr>
              <p:cNvSpPr txBox="1"/>
              <p:nvPr/>
            </p:nvSpPr>
            <p:spPr>
              <a:xfrm rot="10800000">
                <a:off x="3549684" y="5069331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F9A6553-B171-4F0A-BF7C-97D917E3A957}"/>
              </a:ext>
            </a:extLst>
          </p:cNvPr>
          <p:cNvGrpSpPr/>
          <p:nvPr/>
        </p:nvGrpSpPr>
        <p:grpSpPr>
          <a:xfrm>
            <a:off x="5466786" y="459802"/>
            <a:ext cx="873803" cy="276999"/>
            <a:chOff x="5588706" y="467422"/>
            <a:chExt cx="873803" cy="276999"/>
          </a:xfrm>
        </p:grpSpPr>
        <p:sp>
          <p:nvSpPr>
            <p:cNvPr id="228" name="CuadroTexto 227">
              <a:extLst>
                <a:ext uri="{FF2B5EF4-FFF2-40B4-BE49-F238E27FC236}">
                  <a16:creationId xmlns:a16="http://schemas.microsoft.com/office/drawing/2014/main" id="{73E5EA14-2F06-456B-8CB6-2AAB092C1EDA}"/>
                </a:ext>
              </a:extLst>
            </p:cNvPr>
            <p:cNvSpPr txBox="1"/>
            <p:nvPr/>
          </p:nvSpPr>
          <p:spPr>
            <a:xfrm>
              <a:off x="5588706" y="467422"/>
              <a:ext cx="707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Audiowide" panose="02000503000000020004" pitchFamily="2" charset="0"/>
                </a:rPr>
                <a:t>Flash</a:t>
              </a:r>
            </a:p>
          </p:txBody>
        </p:sp>
        <p:cxnSp>
          <p:nvCxnSpPr>
            <p:cNvPr id="122" name="Conector recto de flecha 121">
              <a:extLst>
                <a:ext uri="{FF2B5EF4-FFF2-40B4-BE49-F238E27FC236}">
                  <a16:creationId xmlns:a16="http://schemas.microsoft.com/office/drawing/2014/main" id="{4AE55677-41DD-4B1B-979F-F088261630C8}"/>
                </a:ext>
              </a:extLst>
            </p:cNvPr>
            <p:cNvCxnSpPr>
              <a:cxnSpLocks/>
            </p:cNvCxnSpPr>
            <p:nvPr/>
          </p:nvCxnSpPr>
          <p:spPr>
            <a:xfrm>
              <a:off x="6197381" y="605921"/>
              <a:ext cx="265128" cy="7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D82BB067-A598-4576-BAF5-F3B89EDAB1E7}"/>
              </a:ext>
            </a:extLst>
          </p:cNvPr>
          <p:cNvGrpSpPr/>
          <p:nvPr/>
        </p:nvGrpSpPr>
        <p:grpSpPr>
          <a:xfrm>
            <a:off x="2411052" y="6291063"/>
            <a:ext cx="1909488" cy="807509"/>
            <a:chOff x="3303188" y="1440938"/>
            <a:chExt cx="2507399" cy="1060362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053E29B-DD10-4877-994A-3BEB97BB0604}"/>
                </a:ext>
              </a:extLst>
            </p:cNvPr>
            <p:cNvGrpSpPr/>
            <p:nvPr/>
          </p:nvGrpSpPr>
          <p:grpSpPr>
            <a:xfrm>
              <a:off x="3303188" y="1440938"/>
              <a:ext cx="2507399" cy="1060362"/>
              <a:chOff x="2347407" y="3083453"/>
              <a:chExt cx="2337768" cy="1005983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A6CFEF85-55DC-4FF4-B5A3-0803BDEEB4EE}"/>
                  </a:ext>
                </a:extLst>
              </p:cNvPr>
              <p:cNvSpPr txBox="1"/>
              <p:nvPr/>
            </p:nvSpPr>
            <p:spPr>
              <a:xfrm>
                <a:off x="2347407" y="3095889"/>
                <a:ext cx="1619492" cy="92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2400" dirty="0">
                    <a:latin typeface="Audiowide" panose="02000503000000020004" pitchFamily="2" charset="0"/>
                  </a:rPr>
                  <a:t>Smart </a:t>
                </a:r>
                <a:r>
                  <a:rPr lang="es-ES" sz="2400" dirty="0" err="1">
                    <a:latin typeface="Audiowide" panose="02000503000000020004" pitchFamily="2" charset="0"/>
                  </a:rPr>
                  <a:t>Lights</a:t>
                </a:r>
                <a:endParaRPr lang="es-ES" sz="2400" dirty="0">
                  <a:latin typeface="Audiowide" panose="02000503000000020004" pitchFamily="2" charset="0"/>
                </a:endParaRPr>
              </a:p>
            </p:txBody>
          </p:sp>
          <p:pic>
            <p:nvPicPr>
              <p:cNvPr id="127" name="Picture 32" descr="Internet and WiFi - Bibliothèques de Martigues">
                <a:extLst>
                  <a:ext uri="{FF2B5EF4-FFF2-40B4-BE49-F238E27FC236}">
                    <a16:creationId xmlns:a16="http://schemas.microsoft.com/office/drawing/2014/main" id="{E661A52D-C6A5-4B73-A5A5-7532C377E9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26951">
                <a:off x="3840168" y="3587061"/>
                <a:ext cx="529516" cy="475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C5131F09-1250-4A72-AEA3-5B92832CF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9551" y="3083453"/>
                <a:ext cx="635624" cy="635623"/>
              </a:xfrm>
              <a:prstGeom prst="rect">
                <a:avLst/>
              </a:prstGeom>
            </p:spPr>
          </p:pic>
        </p:grpSp>
        <p:sp>
          <p:nvSpPr>
            <p:cNvPr id="125" name="CuadroTexto 124">
              <a:extLst>
                <a:ext uri="{FF2B5EF4-FFF2-40B4-BE49-F238E27FC236}">
                  <a16:creationId xmlns:a16="http://schemas.microsoft.com/office/drawing/2014/main" id="{F703713C-9AD5-40A0-AF09-EEEC8259F6C2}"/>
                </a:ext>
              </a:extLst>
            </p:cNvPr>
            <p:cNvSpPr txBox="1"/>
            <p:nvPr/>
          </p:nvSpPr>
          <p:spPr>
            <a:xfrm>
              <a:off x="5199816" y="1531909"/>
              <a:ext cx="502109" cy="3233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i="1" dirty="0">
                  <a:solidFill>
                    <a:schemeClr val="bg1"/>
                  </a:solidFill>
                  <a:latin typeface="Audiowide" panose="02000503000000020004" pitchFamily="2" charset="0"/>
                </a:rPr>
                <a:t>X4</a:t>
              </a:r>
              <a:endParaRPr lang="es-ES" sz="1100" i="1" dirty="0"/>
            </a:p>
          </p:txBody>
        </p: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326250D1-82BC-4832-8922-DBD7F5664F70}"/>
              </a:ext>
            </a:extLst>
          </p:cNvPr>
          <p:cNvGrpSpPr/>
          <p:nvPr/>
        </p:nvGrpSpPr>
        <p:grpSpPr>
          <a:xfrm rot="5400000">
            <a:off x="775711" y="6459142"/>
            <a:ext cx="432113" cy="566217"/>
            <a:chOff x="6790137" y="1271217"/>
            <a:chExt cx="418969" cy="855280"/>
          </a:xfrm>
        </p:grpSpPr>
        <p:sp>
          <p:nvSpPr>
            <p:cNvPr id="190" name="CuadroTexto 189">
              <a:extLst>
                <a:ext uri="{FF2B5EF4-FFF2-40B4-BE49-F238E27FC236}">
                  <a16:creationId xmlns:a16="http://schemas.microsoft.com/office/drawing/2014/main" id="{2E0623A9-F40F-4442-BDA5-2ECACBECBE41}"/>
                </a:ext>
              </a:extLst>
            </p:cNvPr>
            <p:cNvSpPr txBox="1"/>
            <p:nvPr/>
          </p:nvSpPr>
          <p:spPr>
            <a:xfrm rot="16200000">
              <a:off x="6571387" y="1489967"/>
              <a:ext cx="855280" cy="417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230</a:t>
              </a:r>
            </a:p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VAC</a:t>
              </a:r>
              <a:endParaRPr lang="es-ES" sz="1100" dirty="0"/>
            </a:p>
          </p:txBody>
        </p:sp>
        <p:sp>
          <p:nvSpPr>
            <p:cNvPr id="191" name="Rectángulo: esquinas redondeadas 190">
              <a:extLst>
                <a:ext uri="{FF2B5EF4-FFF2-40B4-BE49-F238E27FC236}">
                  <a16:creationId xmlns:a16="http://schemas.microsoft.com/office/drawing/2014/main" id="{C7A010BC-C5F0-4CCF-99D9-8DAB10FCEF67}"/>
                </a:ext>
              </a:extLst>
            </p:cNvPr>
            <p:cNvSpPr/>
            <p:nvPr/>
          </p:nvSpPr>
          <p:spPr>
            <a:xfrm rot="16200000">
              <a:off x="6695841" y="1488157"/>
              <a:ext cx="615229" cy="411301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1400" dirty="0"/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CBCB390E-E0E7-457C-AA57-D6D3852CEF8A}"/>
              </a:ext>
            </a:extLst>
          </p:cNvPr>
          <p:cNvGrpSpPr/>
          <p:nvPr/>
        </p:nvGrpSpPr>
        <p:grpSpPr>
          <a:xfrm>
            <a:off x="6444316" y="3955440"/>
            <a:ext cx="673571" cy="1164771"/>
            <a:chOff x="6525742" y="5052431"/>
            <a:chExt cx="673571" cy="1164771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E930BB12-6C10-4970-A96E-5E917AFD6E88}"/>
                </a:ext>
              </a:extLst>
            </p:cNvPr>
            <p:cNvGrpSpPr/>
            <p:nvPr/>
          </p:nvGrpSpPr>
          <p:grpSpPr>
            <a:xfrm rot="16200000">
              <a:off x="6385661" y="5198254"/>
              <a:ext cx="924959" cy="644798"/>
              <a:chOff x="9215255" y="2976432"/>
              <a:chExt cx="1309051" cy="716973"/>
            </a:xfrm>
          </p:grpSpPr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AE3DAC8B-D0FE-488D-84C2-DA527B28144D}"/>
                  </a:ext>
                </a:extLst>
              </p:cNvPr>
              <p:cNvSpPr txBox="1"/>
              <p:nvPr/>
            </p:nvSpPr>
            <p:spPr>
              <a:xfrm rot="5400000">
                <a:off x="9057758" y="3133930"/>
                <a:ext cx="641680" cy="32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latin typeface="Audiowide" panose="02000503000000020004" pitchFamily="2" charset="0"/>
                  </a:rPr>
                  <a:t>3V3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8D5FD04A-F639-4D42-B085-D37AA08EA963}"/>
                  </a:ext>
                </a:extLst>
              </p:cNvPr>
              <p:cNvSpPr txBox="1"/>
              <p:nvPr/>
            </p:nvSpPr>
            <p:spPr>
              <a:xfrm rot="5400000">
                <a:off x="9325787" y="3171576"/>
                <a:ext cx="716972" cy="32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latin typeface="Audiowide" panose="02000503000000020004" pitchFamily="2" charset="0"/>
                  </a:rPr>
                  <a:t>GND</a:t>
                </a:r>
                <a:endParaRPr lang="es-ES" sz="700" dirty="0">
                  <a:latin typeface="Audiowide" panose="02000503000000020004" pitchFamily="2" charset="0"/>
                </a:endParaRP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ED81064-AE06-4D13-A0F3-9D7485F25B84}"/>
                  </a:ext>
                </a:extLst>
              </p:cNvPr>
              <p:cNvSpPr txBox="1"/>
              <p:nvPr/>
            </p:nvSpPr>
            <p:spPr>
              <a:xfrm rot="5400000">
                <a:off x="9701780" y="3133929"/>
                <a:ext cx="641680" cy="32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latin typeface="Audiowide" panose="02000503000000020004" pitchFamily="2" charset="0"/>
                  </a:rPr>
                  <a:t>SCL</a:t>
                </a:r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39077D6D-9D98-424C-8199-08F2FB09408A}"/>
                  </a:ext>
                </a:extLst>
              </p:cNvPr>
              <p:cNvSpPr txBox="1"/>
              <p:nvPr/>
            </p:nvSpPr>
            <p:spPr>
              <a:xfrm rot="5400000">
                <a:off x="10040122" y="3133931"/>
                <a:ext cx="641682" cy="32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latin typeface="Audiowide" panose="02000503000000020004" pitchFamily="2" charset="0"/>
                  </a:rPr>
                  <a:t>SDA</a:t>
                </a:r>
              </a:p>
            </p:txBody>
          </p:sp>
        </p:grp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ED2FD8D9-71C0-4136-ABBF-BCDAEE1D35C4}"/>
                </a:ext>
              </a:extLst>
            </p:cNvPr>
            <p:cNvSpPr txBox="1"/>
            <p:nvPr/>
          </p:nvSpPr>
          <p:spPr>
            <a:xfrm>
              <a:off x="6570331" y="5997417"/>
              <a:ext cx="622630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I2C</a:t>
              </a:r>
              <a:endParaRPr lang="es-ES" sz="800" dirty="0">
                <a:solidFill>
                  <a:schemeClr val="bg1"/>
                </a:solidFill>
              </a:endParaRPr>
            </a:p>
          </p:txBody>
        </p:sp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328ED668-0578-4E88-BE09-4186FF502948}"/>
                </a:ext>
              </a:extLst>
            </p:cNvPr>
            <p:cNvSpPr/>
            <p:nvPr/>
          </p:nvSpPr>
          <p:spPr>
            <a:xfrm>
              <a:off x="6576683" y="5052431"/>
              <a:ext cx="622630" cy="1164771"/>
            </a:xfrm>
            <a:prstGeom prst="roundRect">
              <a:avLst>
                <a:gd name="adj" fmla="val 795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77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>
            <a:off x="6336619" y="5980918"/>
            <a:ext cx="707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>
                <a:latin typeface="Audiowide" panose="02000503000000020004" pitchFamily="2" charset="0"/>
              </a:rPr>
              <a:t>Power</a:t>
            </a:r>
            <a:endParaRPr lang="es-ES" sz="1000" dirty="0">
              <a:latin typeface="Audiowide" panose="02000503000000020004" pitchFamily="2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8DFCFC5-0650-4B6E-9DFA-E95A57F67C2B}"/>
              </a:ext>
            </a:extLst>
          </p:cNvPr>
          <p:cNvSpPr txBox="1"/>
          <p:nvPr/>
        </p:nvSpPr>
        <p:spPr>
          <a:xfrm>
            <a:off x="4742436" y="-7620"/>
            <a:ext cx="707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udiowide" panose="02000503000000020004" pitchFamily="2" charset="0"/>
              </a:rPr>
              <a:t>Reset</a:t>
            </a:r>
            <a:endParaRPr lang="es-ES" sz="1200" dirty="0">
              <a:latin typeface="Audiowide" panose="02000503000000020004" pitchFamily="2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4CCD66B-6C3F-451B-A20D-AF3E68AC1DED}"/>
              </a:ext>
            </a:extLst>
          </p:cNvPr>
          <p:cNvGrpSpPr/>
          <p:nvPr/>
        </p:nvGrpSpPr>
        <p:grpSpPr>
          <a:xfrm>
            <a:off x="6436697" y="2698140"/>
            <a:ext cx="688810" cy="1164771"/>
            <a:chOff x="6510503" y="5052431"/>
            <a:chExt cx="688810" cy="1164771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DD8BF122-38F0-449B-B46D-A13EF4E9D54B}"/>
                </a:ext>
              </a:extLst>
            </p:cNvPr>
            <p:cNvGrpSpPr/>
            <p:nvPr/>
          </p:nvGrpSpPr>
          <p:grpSpPr>
            <a:xfrm rot="16200000">
              <a:off x="6370423" y="5198258"/>
              <a:ext cx="924957" cy="644797"/>
              <a:chOff x="9215256" y="2959488"/>
              <a:chExt cx="1309049" cy="716972"/>
            </a:xfrm>
          </p:grpSpPr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00D77B8B-6280-451D-A554-F268F2A3FB18}"/>
                  </a:ext>
                </a:extLst>
              </p:cNvPr>
              <p:cNvSpPr txBox="1"/>
              <p:nvPr/>
            </p:nvSpPr>
            <p:spPr>
              <a:xfrm rot="5400000">
                <a:off x="9057759" y="3159153"/>
                <a:ext cx="641680" cy="32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latin typeface="Audiowide" panose="02000503000000020004" pitchFamily="2" charset="0"/>
                  </a:rPr>
                  <a:t>3V3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BD4C01B-7E62-43FE-A0FF-73792B01A6ED}"/>
                  </a:ext>
                </a:extLst>
              </p:cNvPr>
              <p:cNvSpPr txBox="1"/>
              <p:nvPr/>
            </p:nvSpPr>
            <p:spPr>
              <a:xfrm rot="5400000">
                <a:off x="9325787" y="3154631"/>
                <a:ext cx="716972" cy="32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latin typeface="Audiowide" panose="02000503000000020004" pitchFamily="2" charset="0"/>
                  </a:rPr>
                  <a:t>GND</a:t>
                </a:r>
                <a:endParaRPr lang="es-ES" sz="700" dirty="0">
                  <a:latin typeface="Audiowide" panose="02000503000000020004" pitchFamily="2" charset="0"/>
                </a:endParaRPr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38D566D-5102-4876-AB8E-CB12FFA38413}"/>
                  </a:ext>
                </a:extLst>
              </p:cNvPr>
              <p:cNvSpPr txBox="1"/>
              <p:nvPr/>
            </p:nvSpPr>
            <p:spPr>
              <a:xfrm rot="5400000">
                <a:off x="9685444" y="3107191"/>
                <a:ext cx="641678" cy="359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dirty="0" err="1">
                    <a:latin typeface="Audiowide" panose="02000503000000020004" pitchFamily="2" charset="0"/>
                  </a:rPr>
                  <a:t>Tx</a:t>
                </a:r>
                <a:endParaRPr lang="es-ES" sz="1050" dirty="0">
                  <a:latin typeface="Audiowide" panose="02000503000000020004" pitchFamily="2" charset="0"/>
                </a:endParaRP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2E0787BC-322D-47AB-8E9E-980B34C22FB2}"/>
                  </a:ext>
                </a:extLst>
              </p:cNvPr>
              <p:cNvSpPr txBox="1"/>
              <p:nvPr/>
            </p:nvSpPr>
            <p:spPr>
              <a:xfrm rot="5400000">
                <a:off x="10023786" y="3132322"/>
                <a:ext cx="641682" cy="359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dirty="0" err="1">
                    <a:latin typeface="Audiowide" panose="02000503000000020004" pitchFamily="2" charset="0"/>
                  </a:rPr>
                  <a:t>Rx</a:t>
                </a:r>
                <a:endParaRPr lang="es-ES" sz="1050" dirty="0">
                  <a:latin typeface="Audiowide" panose="02000503000000020004" pitchFamily="2" charset="0"/>
                </a:endParaRPr>
              </a:p>
            </p:txBody>
          </p:sp>
        </p:grp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D39C0242-52C4-4F20-9E9B-C78E063735BE}"/>
                </a:ext>
              </a:extLst>
            </p:cNvPr>
            <p:cNvSpPr txBox="1"/>
            <p:nvPr/>
          </p:nvSpPr>
          <p:spPr>
            <a:xfrm>
              <a:off x="6570331" y="5997417"/>
              <a:ext cx="622630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SERIAL</a:t>
              </a:r>
              <a:endParaRPr lang="es-ES" sz="8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DB449002-1A43-4DCC-B477-9A873D0DF2EC}"/>
                </a:ext>
              </a:extLst>
            </p:cNvPr>
            <p:cNvSpPr/>
            <p:nvPr/>
          </p:nvSpPr>
          <p:spPr>
            <a:xfrm>
              <a:off x="6576683" y="5052431"/>
              <a:ext cx="622630" cy="1164771"/>
            </a:xfrm>
            <a:prstGeom prst="roundRect">
              <a:avLst>
                <a:gd name="adj" fmla="val 795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B0966396-0EE1-4E34-AC83-C3373B8AF8D3}"/>
              </a:ext>
            </a:extLst>
          </p:cNvPr>
          <p:cNvGrpSpPr/>
          <p:nvPr/>
        </p:nvGrpSpPr>
        <p:grpSpPr>
          <a:xfrm>
            <a:off x="923548" y="458234"/>
            <a:ext cx="3616322" cy="472194"/>
            <a:chOff x="922877" y="568395"/>
            <a:chExt cx="3616322" cy="472194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E8E30A6C-7508-478A-9D12-400143BE564A}"/>
                </a:ext>
              </a:extLst>
            </p:cNvPr>
            <p:cNvGrpSpPr/>
            <p:nvPr/>
          </p:nvGrpSpPr>
          <p:grpSpPr>
            <a:xfrm rot="10800000">
              <a:off x="922877" y="568395"/>
              <a:ext cx="2673792" cy="461666"/>
              <a:chOff x="2413215" y="69634"/>
              <a:chExt cx="2673792" cy="461666"/>
            </a:xfrm>
          </p:grpSpPr>
          <p:grpSp>
            <p:nvGrpSpPr>
              <p:cNvPr id="236" name="Grupo 235">
                <a:extLst>
                  <a:ext uri="{FF2B5EF4-FFF2-40B4-BE49-F238E27FC236}">
                    <a16:creationId xmlns:a16="http://schemas.microsoft.com/office/drawing/2014/main" id="{E5DD1531-6D26-44E1-B617-85FC6E59101D}"/>
                  </a:ext>
                </a:extLst>
              </p:cNvPr>
              <p:cNvGrpSpPr/>
              <p:nvPr/>
            </p:nvGrpSpPr>
            <p:grpSpPr>
              <a:xfrm>
                <a:off x="2413215" y="69634"/>
                <a:ext cx="781191" cy="461666"/>
                <a:chOff x="910118" y="5970636"/>
                <a:chExt cx="781191" cy="461666"/>
              </a:xfrm>
            </p:grpSpPr>
            <p:sp>
              <p:nvSpPr>
                <p:cNvPr id="237" name="CuadroTexto 236">
                  <a:extLst>
                    <a:ext uri="{FF2B5EF4-FFF2-40B4-BE49-F238E27FC236}">
                      <a16:creationId xmlns:a16="http://schemas.microsoft.com/office/drawing/2014/main" id="{2D82A67A-F5F9-44D5-89AD-CAD9BB35FF59}"/>
                    </a:ext>
                  </a:extLst>
                </p:cNvPr>
                <p:cNvSpPr txBox="1"/>
                <p:nvPr/>
              </p:nvSpPr>
              <p:spPr>
                <a:xfrm>
                  <a:off x="910118" y="5970637"/>
                  <a:ext cx="30829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sz="2400" dirty="0">
                      <a:latin typeface="Audiowide" panose="02000503000000020004" pitchFamily="2" charset="0"/>
                    </a:rPr>
                    <a:t>-</a:t>
                  </a:r>
                  <a:endParaRPr lang="es-ES" sz="2400" dirty="0"/>
                </a:p>
              </p:txBody>
            </p:sp>
            <p:sp>
              <p:nvSpPr>
                <p:cNvPr id="238" name="CuadroTexto 237">
                  <a:extLst>
                    <a:ext uri="{FF2B5EF4-FFF2-40B4-BE49-F238E27FC236}">
                      <a16:creationId xmlns:a16="http://schemas.microsoft.com/office/drawing/2014/main" id="{119A0BC9-4309-4B60-835C-32C3E4A21E2A}"/>
                    </a:ext>
                  </a:extLst>
                </p:cNvPr>
                <p:cNvSpPr txBox="1"/>
                <p:nvPr/>
              </p:nvSpPr>
              <p:spPr>
                <a:xfrm>
                  <a:off x="1383018" y="5970636"/>
                  <a:ext cx="30829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sz="2400" dirty="0">
                      <a:latin typeface="Audiowide" panose="02000503000000020004" pitchFamily="2" charset="0"/>
                    </a:rPr>
                    <a:t>+</a:t>
                  </a:r>
                  <a:endParaRPr lang="es-ES" sz="2400" dirty="0"/>
                </a:p>
              </p:txBody>
            </p:sp>
          </p:grpSp>
          <p:grpSp>
            <p:nvGrpSpPr>
              <p:cNvPr id="239" name="Grupo 238">
                <a:extLst>
                  <a:ext uri="{FF2B5EF4-FFF2-40B4-BE49-F238E27FC236}">
                    <a16:creationId xmlns:a16="http://schemas.microsoft.com/office/drawing/2014/main" id="{4C15D4D2-74CD-4D6D-8F96-B5A42F79E1E3}"/>
                  </a:ext>
                </a:extLst>
              </p:cNvPr>
              <p:cNvGrpSpPr/>
              <p:nvPr/>
            </p:nvGrpSpPr>
            <p:grpSpPr>
              <a:xfrm>
                <a:off x="3370945" y="69634"/>
                <a:ext cx="765951" cy="461666"/>
                <a:chOff x="932978" y="5970636"/>
                <a:chExt cx="765951" cy="461666"/>
              </a:xfrm>
            </p:grpSpPr>
            <p:sp>
              <p:nvSpPr>
                <p:cNvPr id="240" name="CuadroTexto 239">
                  <a:extLst>
                    <a:ext uri="{FF2B5EF4-FFF2-40B4-BE49-F238E27FC236}">
                      <a16:creationId xmlns:a16="http://schemas.microsoft.com/office/drawing/2014/main" id="{93B5B2BF-6234-44D1-88FC-499836DF5478}"/>
                    </a:ext>
                  </a:extLst>
                </p:cNvPr>
                <p:cNvSpPr txBox="1"/>
                <p:nvPr/>
              </p:nvSpPr>
              <p:spPr>
                <a:xfrm>
                  <a:off x="932978" y="5970637"/>
                  <a:ext cx="30829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sz="2400" dirty="0">
                      <a:latin typeface="Audiowide" panose="02000503000000020004" pitchFamily="2" charset="0"/>
                    </a:rPr>
                    <a:t>-</a:t>
                  </a:r>
                  <a:endParaRPr lang="es-ES" sz="2400" dirty="0"/>
                </a:p>
              </p:txBody>
            </p:sp>
            <p:sp>
              <p:nvSpPr>
                <p:cNvPr id="241" name="CuadroTexto 240">
                  <a:extLst>
                    <a:ext uri="{FF2B5EF4-FFF2-40B4-BE49-F238E27FC236}">
                      <a16:creationId xmlns:a16="http://schemas.microsoft.com/office/drawing/2014/main" id="{AFB2C382-D8A5-4E1C-991D-55BD7AD739E0}"/>
                    </a:ext>
                  </a:extLst>
                </p:cNvPr>
                <p:cNvSpPr txBox="1"/>
                <p:nvPr/>
              </p:nvSpPr>
              <p:spPr>
                <a:xfrm>
                  <a:off x="1390638" y="5970636"/>
                  <a:ext cx="30829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sz="2400" dirty="0">
                      <a:latin typeface="Audiowide" panose="02000503000000020004" pitchFamily="2" charset="0"/>
                    </a:rPr>
                    <a:t>+</a:t>
                  </a:r>
                  <a:endParaRPr lang="es-ES" sz="2400" dirty="0"/>
                </a:p>
              </p:txBody>
            </p:sp>
          </p:grpSp>
          <p:grpSp>
            <p:nvGrpSpPr>
              <p:cNvPr id="242" name="Grupo 241">
                <a:extLst>
                  <a:ext uri="{FF2B5EF4-FFF2-40B4-BE49-F238E27FC236}">
                    <a16:creationId xmlns:a16="http://schemas.microsoft.com/office/drawing/2014/main" id="{E85327C9-02A4-43D3-BFED-423EE8FBE8B4}"/>
                  </a:ext>
                </a:extLst>
              </p:cNvPr>
              <p:cNvGrpSpPr/>
              <p:nvPr/>
            </p:nvGrpSpPr>
            <p:grpSpPr>
              <a:xfrm>
                <a:off x="4321056" y="69634"/>
                <a:ext cx="765951" cy="461666"/>
                <a:chOff x="948218" y="5970636"/>
                <a:chExt cx="765951" cy="461666"/>
              </a:xfrm>
            </p:grpSpPr>
            <p:sp>
              <p:nvSpPr>
                <p:cNvPr id="243" name="CuadroTexto 242">
                  <a:extLst>
                    <a:ext uri="{FF2B5EF4-FFF2-40B4-BE49-F238E27FC236}">
                      <a16:creationId xmlns:a16="http://schemas.microsoft.com/office/drawing/2014/main" id="{DB59C3F5-3CF2-43AC-AAC1-0A23CC0EF65D}"/>
                    </a:ext>
                  </a:extLst>
                </p:cNvPr>
                <p:cNvSpPr txBox="1"/>
                <p:nvPr/>
              </p:nvSpPr>
              <p:spPr>
                <a:xfrm>
                  <a:off x="948218" y="5970637"/>
                  <a:ext cx="30829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sz="2400" dirty="0">
                      <a:latin typeface="Audiowide" panose="02000503000000020004" pitchFamily="2" charset="0"/>
                    </a:rPr>
                    <a:t>-</a:t>
                  </a:r>
                  <a:endParaRPr lang="es-ES" sz="2400" dirty="0"/>
                </a:p>
              </p:txBody>
            </p:sp>
            <p:sp>
              <p:nvSpPr>
                <p:cNvPr id="244" name="CuadroTexto 243">
                  <a:extLst>
                    <a:ext uri="{FF2B5EF4-FFF2-40B4-BE49-F238E27FC236}">
                      <a16:creationId xmlns:a16="http://schemas.microsoft.com/office/drawing/2014/main" id="{EDA75DDD-E547-447B-8604-E452DBC6C598}"/>
                    </a:ext>
                  </a:extLst>
                </p:cNvPr>
                <p:cNvSpPr txBox="1"/>
                <p:nvPr/>
              </p:nvSpPr>
              <p:spPr>
                <a:xfrm>
                  <a:off x="1405878" y="5970636"/>
                  <a:ext cx="30829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sz="2400" dirty="0">
                      <a:latin typeface="Audiowide" panose="02000503000000020004" pitchFamily="2" charset="0"/>
                    </a:rPr>
                    <a:t>+</a:t>
                  </a:r>
                  <a:endParaRPr lang="es-ES" sz="2400" dirty="0"/>
                </a:p>
              </p:txBody>
            </p:sp>
          </p:grpSp>
        </p:grpSp>
        <p:sp>
          <p:nvSpPr>
            <p:cNvPr id="249" name="CuadroTexto 248">
              <a:extLst>
                <a:ext uri="{FF2B5EF4-FFF2-40B4-BE49-F238E27FC236}">
                  <a16:creationId xmlns:a16="http://schemas.microsoft.com/office/drawing/2014/main" id="{B8A2E1AB-C706-400F-AB16-6CACC2DA233E}"/>
                </a:ext>
              </a:extLst>
            </p:cNvPr>
            <p:cNvSpPr txBox="1"/>
            <p:nvPr/>
          </p:nvSpPr>
          <p:spPr>
            <a:xfrm rot="10800000">
              <a:off x="4230908" y="578923"/>
              <a:ext cx="3082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dirty="0">
                  <a:latin typeface="Audiowide" panose="02000503000000020004" pitchFamily="2" charset="0"/>
                </a:rPr>
                <a:t>-</a:t>
              </a:r>
              <a:endParaRPr lang="es-ES" sz="2400" dirty="0"/>
            </a:p>
          </p:txBody>
        </p:sp>
        <p:sp>
          <p:nvSpPr>
            <p:cNvPr id="250" name="CuadroTexto 249">
              <a:extLst>
                <a:ext uri="{FF2B5EF4-FFF2-40B4-BE49-F238E27FC236}">
                  <a16:creationId xmlns:a16="http://schemas.microsoft.com/office/drawing/2014/main" id="{CA150D9E-19D3-4FEE-8C53-1425511CB5A0}"/>
                </a:ext>
              </a:extLst>
            </p:cNvPr>
            <p:cNvSpPr txBox="1"/>
            <p:nvPr/>
          </p:nvSpPr>
          <p:spPr>
            <a:xfrm rot="10800000">
              <a:off x="3777837" y="578924"/>
              <a:ext cx="3082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dirty="0">
                  <a:latin typeface="Audiowide" panose="02000503000000020004" pitchFamily="2" charset="0"/>
                </a:rPr>
                <a:t>+</a:t>
              </a:r>
              <a:endParaRPr lang="es-ES" sz="2400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16E30D38-70F8-4988-A930-41F1889C172C}"/>
              </a:ext>
            </a:extLst>
          </p:cNvPr>
          <p:cNvGrpSpPr/>
          <p:nvPr/>
        </p:nvGrpSpPr>
        <p:grpSpPr>
          <a:xfrm>
            <a:off x="807653" y="842652"/>
            <a:ext cx="3786908" cy="245934"/>
            <a:chOff x="807653" y="895992"/>
            <a:chExt cx="3786908" cy="245934"/>
          </a:xfrm>
        </p:grpSpPr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2B5D488D-009F-46BA-B28E-D02B0AD7C9F6}"/>
                </a:ext>
              </a:extLst>
            </p:cNvPr>
            <p:cNvGrpSpPr/>
            <p:nvPr/>
          </p:nvGrpSpPr>
          <p:grpSpPr>
            <a:xfrm>
              <a:off x="807653" y="895992"/>
              <a:ext cx="952564" cy="230832"/>
              <a:chOff x="4686106" y="3308594"/>
              <a:chExt cx="857731" cy="184284"/>
            </a:xfrm>
          </p:grpSpPr>
          <p:sp>
            <p:nvSpPr>
              <p:cNvPr id="166" name="Rectángulo: esquinas redondeadas 165">
                <a:extLst>
                  <a:ext uri="{FF2B5EF4-FFF2-40B4-BE49-F238E27FC236}">
                    <a16:creationId xmlns:a16="http://schemas.microsoft.com/office/drawing/2014/main" id="{9AB9CBFB-42DE-4950-9A29-B16A5774FBA1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1E8D6892-E2DC-408C-BA74-CE6A64485ADD}"/>
                  </a:ext>
                </a:extLst>
              </p:cNvPr>
              <p:cNvSpPr/>
              <p:nvPr/>
            </p:nvSpPr>
            <p:spPr>
              <a:xfrm>
                <a:off x="4911272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1</a:t>
                </a:r>
              </a:p>
            </p:txBody>
          </p:sp>
          <p:sp>
            <p:nvSpPr>
              <p:cNvPr id="168" name="CuadroTexto 167">
                <a:extLst>
                  <a:ext uri="{FF2B5EF4-FFF2-40B4-BE49-F238E27FC236}">
                    <a16:creationId xmlns:a16="http://schemas.microsoft.com/office/drawing/2014/main" id="{B3AE0CE1-E5B0-4A2F-8CB4-9EAF9C3AFC54}"/>
                  </a:ext>
                </a:extLst>
              </p:cNvPr>
              <p:cNvSpPr txBox="1"/>
              <p:nvPr/>
            </p:nvSpPr>
            <p:spPr>
              <a:xfrm>
                <a:off x="4686106" y="3308594"/>
                <a:ext cx="382578" cy="184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21</a:t>
                </a:r>
              </a:p>
            </p:txBody>
          </p: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F5D30D47-C559-460C-8862-866FF128C0E4}"/>
                </a:ext>
              </a:extLst>
            </p:cNvPr>
            <p:cNvGrpSpPr/>
            <p:nvPr/>
          </p:nvGrpSpPr>
          <p:grpSpPr>
            <a:xfrm>
              <a:off x="1736562" y="903543"/>
              <a:ext cx="967804" cy="230832"/>
              <a:chOff x="4672384" y="3308594"/>
              <a:chExt cx="871453" cy="184284"/>
            </a:xfrm>
          </p:grpSpPr>
          <p:sp>
            <p:nvSpPr>
              <p:cNvPr id="79" name="Rectángulo: esquinas redondeadas 78">
                <a:extLst>
                  <a:ext uri="{FF2B5EF4-FFF2-40B4-BE49-F238E27FC236}">
                    <a16:creationId xmlns:a16="http://schemas.microsoft.com/office/drawing/2014/main" id="{70B8EF5F-9563-4375-9FE8-FC87D3D1C217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80" name="Rectángulo: esquinas redondeadas 79">
                <a:extLst>
                  <a:ext uri="{FF2B5EF4-FFF2-40B4-BE49-F238E27FC236}">
                    <a16:creationId xmlns:a16="http://schemas.microsoft.com/office/drawing/2014/main" id="{F4ACDDCC-6C42-49FE-AA1D-5A1C5CF49AEA}"/>
                  </a:ext>
                </a:extLst>
              </p:cNvPr>
              <p:cNvSpPr/>
              <p:nvPr/>
            </p:nvSpPr>
            <p:spPr>
              <a:xfrm>
                <a:off x="4911272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2</a:t>
                </a:r>
              </a:p>
            </p:txBody>
          </p:sp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C5C909DC-7273-43B9-88B1-B4C247F53FEA}"/>
                  </a:ext>
                </a:extLst>
              </p:cNvPr>
              <p:cNvSpPr txBox="1"/>
              <p:nvPr/>
            </p:nvSpPr>
            <p:spPr>
              <a:xfrm>
                <a:off x="4672384" y="3308594"/>
                <a:ext cx="382578" cy="184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36</a:t>
                </a:r>
              </a:p>
            </p:txBody>
          </p:sp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D836E470-5A34-4559-A757-5DDDCE5F5C30}"/>
                </a:ext>
              </a:extLst>
            </p:cNvPr>
            <p:cNvGrpSpPr/>
            <p:nvPr/>
          </p:nvGrpSpPr>
          <p:grpSpPr>
            <a:xfrm>
              <a:off x="2682614" y="903543"/>
              <a:ext cx="967804" cy="230832"/>
              <a:chOff x="4672384" y="3308594"/>
              <a:chExt cx="871453" cy="184284"/>
            </a:xfrm>
          </p:grpSpPr>
          <p:sp>
            <p:nvSpPr>
              <p:cNvPr id="83" name="Rectángulo: esquinas redondeadas 82">
                <a:extLst>
                  <a:ext uri="{FF2B5EF4-FFF2-40B4-BE49-F238E27FC236}">
                    <a16:creationId xmlns:a16="http://schemas.microsoft.com/office/drawing/2014/main" id="{4C2215C5-11C8-4327-B7AE-4FABB84AE862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84" name="Rectángulo: esquinas redondeadas 83">
                <a:extLst>
                  <a:ext uri="{FF2B5EF4-FFF2-40B4-BE49-F238E27FC236}">
                    <a16:creationId xmlns:a16="http://schemas.microsoft.com/office/drawing/2014/main" id="{D438A632-7804-422B-B8DE-8B74D1C6A934}"/>
                  </a:ext>
                </a:extLst>
              </p:cNvPr>
              <p:cNvSpPr/>
              <p:nvPr/>
            </p:nvSpPr>
            <p:spPr>
              <a:xfrm>
                <a:off x="4911272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3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68B2D8FC-A77A-4200-BDD4-0637653E0CD0}"/>
                  </a:ext>
                </a:extLst>
              </p:cNvPr>
              <p:cNvSpPr txBox="1"/>
              <p:nvPr/>
            </p:nvSpPr>
            <p:spPr>
              <a:xfrm>
                <a:off x="4672384" y="3308594"/>
                <a:ext cx="382578" cy="184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37</a:t>
                </a:r>
              </a:p>
            </p:txBody>
          </p:sp>
        </p:grp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E5B436CD-11D5-4E32-BBD2-27924DA286CA}"/>
                </a:ext>
              </a:extLst>
            </p:cNvPr>
            <p:cNvGrpSpPr/>
            <p:nvPr/>
          </p:nvGrpSpPr>
          <p:grpSpPr>
            <a:xfrm>
              <a:off x="3626757" y="911094"/>
              <a:ext cx="967804" cy="230832"/>
              <a:chOff x="4672384" y="3308594"/>
              <a:chExt cx="871453" cy="184284"/>
            </a:xfrm>
          </p:grpSpPr>
          <p:sp>
            <p:nvSpPr>
              <p:cNvPr id="87" name="Rectángulo: esquinas redondeadas 86">
                <a:extLst>
                  <a:ext uri="{FF2B5EF4-FFF2-40B4-BE49-F238E27FC236}">
                    <a16:creationId xmlns:a16="http://schemas.microsoft.com/office/drawing/2014/main" id="{111A2ED9-A040-4045-8FE6-8B7254EBD0F1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89" name="Rectángulo: esquinas redondeadas 88">
                <a:extLst>
                  <a:ext uri="{FF2B5EF4-FFF2-40B4-BE49-F238E27FC236}">
                    <a16:creationId xmlns:a16="http://schemas.microsoft.com/office/drawing/2014/main" id="{882AC86E-9552-44E2-94D0-51260BB0430F}"/>
                  </a:ext>
                </a:extLst>
              </p:cNvPr>
              <p:cNvSpPr/>
              <p:nvPr/>
            </p:nvSpPr>
            <p:spPr>
              <a:xfrm>
                <a:off x="4918133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4</a:t>
                </a:r>
              </a:p>
            </p:txBody>
          </p:sp>
          <p:sp>
            <p:nvSpPr>
              <p:cNvPr id="90" name="CuadroTexto 89">
                <a:extLst>
                  <a:ext uri="{FF2B5EF4-FFF2-40B4-BE49-F238E27FC236}">
                    <a16:creationId xmlns:a16="http://schemas.microsoft.com/office/drawing/2014/main" id="{EF1B1A90-6379-497F-B566-202A6D12C3B9}"/>
                  </a:ext>
                </a:extLst>
              </p:cNvPr>
              <p:cNvSpPr txBox="1"/>
              <p:nvPr/>
            </p:nvSpPr>
            <p:spPr>
              <a:xfrm>
                <a:off x="4672384" y="3308594"/>
                <a:ext cx="382578" cy="184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25</a:t>
                </a:r>
              </a:p>
            </p:txBody>
          </p:sp>
        </p:grp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D97B6C58-6392-4EFF-8BDE-6F224EFFDC5B}"/>
              </a:ext>
            </a:extLst>
          </p:cNvPr>
          <p:cNvGrpSpPr/>
          <p:nvPr/>
        </p:nvGrpSpPr>
        <p:grpSpPr>
          <a:xfrm>
            <a:off x="998162" y="2480952"/>
            <a:ext cx="3809759" cy="245934"/>
            <a:chOff x="784802" y="895992"/>
            <a:chExt cx="3809759" cy="245934"/>
          </a:xfrm>
        </p:grpSpPr>
        <p:grpSp>
          <p:nvGrpSpPr>
            <p:cNvPr id="93" name="Grupo 92">
              <a:extLst>
                <a:ext uri="{FF2B5EF4-FFF2-40B4-BE49-F238E27FC236}">
                  <a16:creationId xmlns:a16="http://schemas.microsoft.com/office/drawing/2014/main" id="{05DBDACD-3909-4C39-B2B7-1C625EB0382A}"/>
                </a:ext>
              </a:extLst>
            </p:cNvPr>
            <p:cNvGrpSpPr/>
            <p:nvPr/>
          </p:nvGrpSpPr>
          <p:grpSpPr>
            <a:xfrm>
              <a:off x="784802" y="895992"/>
              <a:ext cx="975424" cy="230832"/>
              <a:chOff x="4665523" y="3308594"/>
              <a:chExt cx="878314" cy="184284"/>
            </a:xfrm>
          </p:grpSpPr>
          <p:sp>
            <p:nvSpPr>
              <p:cNvPr id="106" name="Rectángulo: esquinas redondeadas 105">
                <a:extLst>
                  <a:ext uri="{FF2B5EF4-FFF2-40B4-BE49-F238E27FC236}">
                    <a16:creationId xmlns:a16="http://schemas.microsoft.com/office/drawing/2014/main" id="{38E00668-0D4A-4B6F-9377-85099DCE0B43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CD9774E2-5FA0-43A1-A44B-B702ED06D235}"/>
                  </a:ext>
                </a:extLst>
              </p:cNvPr>
              <p:cNvSpPr/>
              <p:nvPr/>
            </p:nvSpPr>
            <p:spPr>
              <a:xfrm>
                <a:off x="4911272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1</a:t>
                </a:r>
              </a:p>
            </p:txBody>
          </p:sp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759E3012-E342-4B96-88A5-ECA6426D1B93}"/>
                  </a:ext>
                </a:extLst>
              </p:cNvPr>
              <p:cNvSpPr txBox="1"/>
              <p:nvPr/>
            </p:nvSpPr>
            <p:spPr>
              <a:xfrm>
                <a:off x="4665523" y="3308594"/>
                <a:ext cx="382578" cy="184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32</a:t>
                </a:r>
              </a:p>
            </p:txBody>
          </p:sp>
        </p:grp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B5E031AC-71C4-4812-8028-BAD46A23E113}"/>
                </a:ext>
              </a:extLst>
            </p:cNvPr>
            <p:cNvGrpSpPr/>
            <p:nvPr/>
          </p:nvGrpSpPr>
          <p:grpSpPr>
            <a:xfrm>
              <a:off x="1736562" y="903543"/>
              <a:ext cx="967804" cy="230832"/>
              <a:chOff x="4672384" y="3308594"/>
              <a:chExt cx="871453" cy="184284"/>
            </a:xfrm>
          </p:grpSpPr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FE975E6D-3186-4EF9-983B-E0114F32F8B4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04" name="Rectángulo: esquinas redondeadas 103">
                <a:extLst>
                  <a:ext uri="{FF2B5EF4-FFF2-40B4-BE49-F238E27FC236}">
                    <a16:creationId xmlns:a16="http://schemas.microsoft.com/office/drawing/2014/main" id="{F99D238C-E367-409A-83C6-CBB744B24DA2}"/>
                  </a:ext>
                </a:extLst>
              </p:cNvPr>
              <p:cNvSpPr/>
              <p:nvPr/>
            </p:nvSpPr>
            <p:spPr>
              <a:xfrm>
                <a:off x="4911272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2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268747B5-031E-43EA-9E49-D5B6834DE7B1}"/>
                  </a:ext>
                </a:extLst>
              </p:cNvPr>
              <p:cNvSpPr txBox="1"/>
              <p:nvPr/>
            </p:nvSpPr>
            <p:spPr>
              <a:xfrm>
                <a:off x="4672384" y="3308594"/>
                <a:ext cx="382578" cy="184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33</a:t>
                </a:r>
              </a:p>
            </p:txBody>
          </p:sp>
        </p:grp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991FEFE1-E4B7-44EC-900E-F5377AC3D764}"/>
                </a:ext>
              </a:extLst>
            </p:cNvPr>
            <p:cNvGrpSpPr/>
            <p:nvPr/>
          </p:nvGrpSpPr>
          <p:grpSpPr>
            <a:xfrm>
              <a:off x="2682614" y="903543"/>
              <a:ext cx="967804" cy="230832"/>
              <a:chOff x="4672384" y="3308594"/>
              <a:chExt cx="871453" cy="184284"/>
            </a:xfrm>
          </p:grpSpPr>
          <p:sp>
            <p:nvSpPr>
              <p:cNvPr id="100" name="Rectángulo: esquinas redondeadas 99">
                <a:extLst>
                  <a:ext uri="{FF2B5EF4-FFF2-40B4-BE49-F238E27FC236}">
                    <a16:creationId xmlns:a16="http://schemas.microsoft.com/office/drawing/2014/main" id="{32A0F8C6-B789-49CB-BF9D-F02959B93578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01" name="Rectángulo: esquinas redondeadas 100">
                <a:extLst>
                  <a:ext uri="{FF2B5EF4-FFF2-40B4-BE49-F238E27FC236}">
                    <a16:creationId xmlns:a16="http://schemas.microsoft.com/office/drawing/2014/main" id="{B38FD597-0022-4A2E-A3D3-A3EC6BA77E4B}"/>
                  </a:ext>
                </a:extLst>
              </p:cNvPr>
              <p:cNvSpPr/>
              <p:nvPr/>
            </p:nvSpPr>
            <p:spPr>
              <a:xfrm>
                <a:off x="4911272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3</a:t>
                </a:r>
              </a:p>
            </p:txBody>
          </p:sp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E5DB3591-BA6E-48CD-9A10-11C38F974B82}"/>
                  </a:ext>
                </a:extLst>
              </p:cNvPr>
              <p:cNvSpPr txBox="1"/>
              <p:nvPr/>
            </p:nvSpPr>
            <p:spPr>
              <a:xfrm>
                <a:off x="4672384" y="3308594"/>
                <a:ext cx="382578" cy="184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34</a:t>
                </a:r>
              </a:p>
            </p:txBody>
          </p:sp>
        </p:grpSp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40D52EDD-F50B-4498-8268-D8D652CFD0CD}"/>
                </a:ext>
              </a:extLst>
            </p:cNvPr>
            <p:cNvGrpSpPr/>
            <p:nvPr/>
          </p:nvGrpSpPr>
          <p:grpSpPr>
            <a:xfrm>
              <a:off x="3626757" y="911094"/>
              <a:ext cx="967804" cy="230832"/>
              <a:chOff x="4672384" y="3308594"/>
              <a:chExt cx="871453" cy="184284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1DD60393-B3AF-4207-A661-25CB9A7B2B18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98" name="Rectángulo: esquinas redondeadas 97">
                <a:extLst>
                  <a:ext uri="{FF2B5EF4-FFF2-40B4-BE49-F238E27FC236}">
                    <a16:creationId xmlns:a16="http://schemas.microsoft.com/office/drawing/2014/main" id="{8F7BD204-60A0-4485-BBA2-DCDE336F8B21}"/>
                  </a:ext>
                </a:extLst>
              </p:cNvPr>
              <p:cNvSpPr/>
              <p:nvPr/>
            </p:nvSpPr>
            <p:spPr>
              <a:xfrm>
                <a:off x="4918133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4</a:t>
                </a:r>
              </a:p>
            </p:txBody>
          </p:sp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0D90891E-2D3B-4498-B493-D29F61C7B283}"/>
                  </a:ext>
                </a:extLst>
              </p:cNvPr>
              <p:cNvSpPr txBox="1"/>
              <p:nvPr/>
            </p:nvSpPr>
            <p:spPr>
              <a:xfrm>
                <a:off x="4672384" y="3308594"/>
                <a:ext cx="382578" cy="184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9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35</a:t>
                </a:r>
              </a:p>
            </p:txBody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FB79CE37-C3AB-4A78-B4B1-014A10B92A75}"/>
              </a:ext>
            </a:extLst>
          </p:cNvPr>
          <p:cNvGrpSpPr/>
          <p:nvPr/>
        </p:nvGrpSpPr>
        <p:grpSpPr>
          <a:xfrm>
            <a:off x="4349554" y="6442066"/>
            <a:ext cx="924886" cy="600507"/>
            <a:chOff x="4088786" y="6545887"/>
            <a:chExt cx="924886" cy="600507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5EFD4200-E3B8-4891-A6A5-E962DD5D7D1D}"/>
                </a:ext>
              </a:extLst>
            </p:cNvPr>
            <p:cNvGrpSpPr/>
            <p:nvPr/>
          </p:nvGrpSpPr>
          <p:grpSpPr>
            <a:xfrm rot="5400000">
              <a:off x="4296120" y="6338553"/>
              <a:ext cx="510218" cy="924886"/>
              <a:chOff x="6787662" y="1357838"/>
              <a:chExt cx="421444" cy="663456"/>
            </a:xfrm>
          </p:grpSpPr>
          <p:sp>
            <p:nvSpPr>
              <p:cNvPr id="181" name="CuadroTexto 180">
                <a:extLst>
                  <a:ext uri="{FF2B5EF4-FFF2-40B4-BE49-F238E27FC236}">
                    <a16:creationId xmlns:a16="http://schemas.microsoft.com/office/drawing/2014/main" id="{8DF023B4-68F4-473F-9DE5-0EC31BB54E05}"/>
                  </a:ext>
                </a:extLst>
              </p:cNvPr>
              <p:cNvSpPr txBox="1"/>
              <p:nvPr/>
            </p:nvSpPr>
            <p:spPr>
              <a:xfrm rot="16200000">
                <a:off x="6583047" y="1562453"/>
                <a:ext cx="663456" cy="254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1400" dirty="0">
                    <a:latin typeface="Audiowide" panose="02000503000000020004" pitchFamily="2" charset="0"/>
                  </a:rPr>
                  <a:t>12 VDC</a:t>
                </a:r>
                <a:endParaRPr lang="es-ES" sz="1400" dirty="0"/>
              </a:p>
            </p:txBody>
          </p:sp>
          <p:sp>
            <p:nvSpPr>
              <p:cNvPr id="182" name="Rectángulo: esquinas redondeadas 181">
                <a:extLst>
                  <a:ext uri="{FF2B5EF4-FFF2-40B4-BE49-F238E27FC236}">
                    <a16:creationId xmlns:a16="http://schemas.microsoft.com/office/drawing/2014/main" id="{470294C4-310B-4B90-BB2D-430B30D1ADDC}"/>
                  </a:ext>
                </a:extLst>
              </p:cNvPr>
              <p:cNvSpPr/>
              <p:nvPr/>
            </p:nvSpPr>
            <p:spPr>
              <a:xfrm rot="16200000">
                <a:off x="6695841" y="1488157"/>
                <a:ext cx="615229" cy="411301"/>
              </a:xfrm>
              <a:prstGeom prst="roundRect">
                <a:avLst>
                  <a:gd name="adj" fmla="val 30781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45CE5621-F721-4827-9D1C-34B7D31ABDBE}"/>
                </a:ext>
              </a:extLst>
            </p:cNvPr>
            <p:cNvGrpSpPr/>
            <p:nvPr/>
          </p:nvGrpSpPr>
          <p:grpSpPr>
            <a:xfrm>
              <a:off x="4126628" y="6684728"/>
              <a:ext cx="849203" cy="461666"/>
              <a:chOff x="3008772" y="5069331"/>
              <a:chExt cx="849203" cy="461666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C688D9B8-CCA8-4363-A909-42CBD3BB6368}"/>
                  </a:ext>
                </a:extLst>
              </p:cNvPr>
              <p:cNvGrpSpPr/>
              <p:nvPr/>
            </p:nvGrpSpPr>
            <p:grpSpPr>
              <a:xfrm>
                <a:off x="3279485" y="5226869"/>
                <a:ext cx="281927" cy="146591"/>
                <a:chOff x="3163145" y="5226869"/>
                <a:chExt cx="281927" cy="146591"/>
              </a:xfrm>
            </p:grpSpPr>
            <p:sp>
              <p:nvSpPr>
                <p:cNvPr id="116" name="Arco 115">
                  <a:extLst>
                    <a:ext uri="{FF2B5EF4-FFF2-40B4-BE49-F238E27FC236}">
                      <a16:creationId xmlns:a16="http://schemas.microsoft.com/office/drawing/2014/main" id="{790C76D5-240E-43B3-AAC1-C802EE867EB4}"/>
                    </a:ext>
                  </a:extLst>
                </p:cNvPr>
                <p:cNvSpPr/>
                <p:nvPr/>
              </p:nvSpPr>
              <p:spPr>
                <a:xfrm>
                  <a:off x="3244569" y="5226869"/>
                  <a:ext cx="147448" cy="146591"/>
                </a:xfrm>
                <a:prstGeom prst="arc">
                  <a:avLst>
                    <a:gd name="adj1" fmla="val 5516556"/>
                    <a:gd name="adj2" fmla="val 16386172"/>
                  </a:avLst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17" name="Conector recto 116">
                  <a:extLst>
                    <a:ext uri="{FF2B5EF4-FFF2-40B4-BE49-F238E27FC236}">
                      <a16:creationId xmlns:a16="http://schemas.microsoft.com/office/drawing/2014/main" id="{135AE6D3-A1F8-428A-9457-DE216B1A2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63145" y="5300164"/>
                  <a:ext cx="101931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onector recto 117">
                  <a:extLst>
                    <a:ext uri="{FF2B5EF4-FFF2-40B4-BE49-F238E27FC236}">
                      <a16:creationId xmlns:a16="http://schemas.microsoft.com/office/drawing/2014/main" id="{E4BD61A7-4B40-48A1-8890-3CEB442B5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43141" y="5300164"/>
                  <a:ext cx="101931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B549747E-50D8-492E-BF26-C8FBEBA0FBD4}"/>
                    </a:ext>
                  </a:extLst>
                </p:cNvPr>
                <p:cNvSpPr/>
                <p:nvPr/>
              </p:nvSpPr>
              <p:spPr>
                <a:xfrm>
                  <a:off x="3299295" y="5277304"/>
                  <a:ext cx="45720" cy="4572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9DBB2D3A-10D0-4085-8B68-FCABB308A22D}"/>
                  </a:ext>
                </a:extLst>
              </p:cNvPr>
              <p:cNvSpPr txBox="1"/>
              <p:nvPr/>
            </p:nvSpPr>
            <p:spPr>
              <a:xfrm rot="10800000">
                <a:off x="3008772" y="5069332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15" name="CuadroTexto 114">
                <a:extLst>
                  <a:ext uri="{FF2B5EF4-FFF2-40B4-BE49-F238E27FC236}">
                    <a16:creationId xmlns:a16="http://schemas.microsoft.com/office/drawing/2014/main" id="{0EDC234C-55FF-400B-AF44-EDD875387DED}"/>
                  </a:ext>
                </a:extLst>
              </p:cNvPr>
              <p:cNvSpPr txBox="1"/>
              <p:nvPr/>
            </p:nvSpPr>
            <p:spPr>
              <a:xfrm rot="10800000">
                <a:off x="3549684" y="5069331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F9A6553-B171-4F0A-BF7C-97D917E3A957}"/>
              </a:ext>
            </a:extLst>
          </p:cNvPr>
          <p:cNvGrpSpPr/>
          <p:nvPr/>
        </p:nvGrpSpPr>
        <p:grpSpPr>
          <a:xfrm>
            <a:off x="5466786" y="459802"/>
            <a:ext cx="873803" cy="276999"/>
            <a:chOff x="5588706" y="467422"/>
            <a:chExt cx="873803" cy="276999"/>
          </a:xfrm>
        </p:grpSpPr>
        <p:sp>
          <p:nvSpPr>
            <p:cNvPr id="228" name="CuadroTexto 227">
              <a:extLst>
                <a:ext uri="{FF2B5EF4-FFF2-40B4-BE49-F238E27FC236}">
                  <a16:creationId xmlns:a16="http://schemas.microsoft.com/office/drawing/2014/main" id="{73E5EA14-2F06-456B-8CB6-2AAB092C1EDA}"/>
                </a:ext>
              </a:extLst>
            </p:cNvPr>
            <p:cNvSpPr txBox="1"/>
            <p:nvPr/>
          </p:nvSpPr>
          <p:spPr>
            <a:xfrm>
              <a:off x="5588706" y="467422"/>
              <a:ext cx="707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Audiowide" panose="02000503000000020004" pitchFamily="2" charset="0"/>
                </a:rPr>
                <a:t>Flash</a:t>
              </a:r>
            </a:p>
          </p:txBody>
        </p:sp>
        <p:cxnSp>
          <p:nvCxnSpPr>
            <p:cNvPr id="122" name="Conector recto de flecha 121">
              <a:extLst>
                <a:ext uri="{FF2B5EF4-FFF2-40B4-BE49-F238E27FC236}">
                  <a16:creationId xmlns:a16="http://schemas.microsoft.com/office/drawing/2014/main" id="{4AE55677-41DD-4B1B-979F-F088261630C8}"/>
                </a:ext>
              </a:extLst>
            </p:cNvPr>
            <p:cNvCxnSpPr>
              <a:cxnSpLocks/>
            </p:cNvCxnSpPr>
            <p:nvPr/>
          </p:nvCxnSpPr>
          <p:spPr>
            <a:xfrm>
              <a:off x="6197381" y="605921"/>
              <a:ext cx="265128" cy="7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D82BB067-A598-4576-BAF5-F3B89EDAB1E7}"/>
              </a:ext>
            </a:extLst>
          </p:cNvPr>
          <p:cNvGrpSpPr/>
          <p:nvPr/>
        </p:nvGrpSpPr>
        <p:grpSpPr>
          <a:xfrm>
            <a:off x="2411052" y="6291063"/>
            <a:ext cx="1909488" cy="807509"/>
            <a:chOff x="3303188" y="1440938"/>
            <a:chExt cx="2507399" cy="1060362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E053E29B-DD10-4877-994A-3BEB97BB0604}"/>
                </a:ext>
              </a:extLst>
            </p:cNvPr>
            <p:cNvGrpSpPr/>
            <p:nvPr/>
          </p:nvGrpSpPr>
          <p:grpSpPr>
            <a:xfrm>
              <a:off x="3303188" y="1440938"/>
              <a:ext cx="2507399" cy="1060362"/>
              <a:chOff x="2347407" y="3083453"/>
              <a:chExt cx="2337768" cy="1005983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A6CFEF85-55DC-4FF4-B5A3-0803BDEEB4EE}"/>
                  </a:ext>
                </a:extLst>
              </p:cNvPr>
              <p:cNvSpPr txBox="1"/>
              <p:nvPr/>
            </p:nvSpPr>
            <p:spPr>
              <a:xfrm>
                <a:off x="2347407" y="3095889"/>
                <a:ext cx="1619492" cy="92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2400" dirty="0">
                    <a:latin typeface="Audiowide" panose="02000503000000020004" pitchFamily="2" charset="0"/>
                  </a:rPr>
                  <a:t>Smart </a:t>
                </a:r>
                <a:r>
                  <a:rPr lang="es-ES" sz="2400" dirty="0" err="1">
                    <a:latin typeface="Audiowide" panose="02000503000000020004" pitchFamily="2" charset="0"/>
                  </a:rPr>
                  <a:t>Lights</a:t>
                </a:r>
                <a:endParaRPr lang="es-ES" sz="2400" dirty="0">
                  <a:latin typeface="Audiowide" panose="02000503000000020004" pitchFamily="2" charset="0"/>
                </a:endParaRPr>
              </a:p>
            </p:txBody>
          </p:sp>
          <p:pic>
            <p:nvPicPr>
              <p:cNvPr id="127" name="Picture 32" descr="Internet and WiFi - Bibliothèques de Martigues">
                <a:extLst>
                  <a:ext uri="{FF2B5EF4-FFF2-40B4-BE49-F238E27FC236}">
                    <a16:creationId xmlns:a16="http://schemas.microsoft.com/office/drawing/2014/main" id="{E661A52D-C6A5-4B73-A5A5-7532C377E9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26951">
                <a:off x="3840168" y="3587061"/>
                <a:ext cx="529516" cy="475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C5131F09-1250-4A72-AEA3-5B92832CF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9551" y="3083453"/>
                <a:ext cx="635624" cy="635623"/>
              </a:xfrm>
              <a:prstGeom prst="rect">
                <a:avLst/>
              </a:prstGeom>
            </p:spPr>
          </p:pic>
        </p:grpSp>
        <p:sp>
          <p:nvSpPr>
            <p:cNvPr id="125" name="CuadroTexto 124">
              <a:extLst>
                <a:ext uri="{FF2B5EF4-FFF2-40B4-BE49-F238E27FC236}">
                  <a16:creationId xmlns:a16="http://schemas.microsoft.com/office/drawing/2014/main" id="{F703713C-9AD5-40A0-AF09-EEEC8259F6C2}"/>
                </a:ext>
              </a:extLst>
            </p:cNvPr>
            <p:cNvSpPr txBox="1"/>
            <p:nvPr/>
          </p:nvSpPr>
          <p:spPr>
            <a:xfrm>
              <a:off x="5199816" y="1531909"/>
              <a:ext cx="502109" cy="3233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i="1" dirty="0">
                  <a:solidFill>
                    <a:schemeClr val="bg1"/>
                  </a:solidFill>
                  <a:latin typeface="Audiowide" panose="02000503000000020004" pitchFamily="2" charset="0"/>
                </a:rPr>
                <a:t>X4</a:t>
              </a:r>
              <a:endParaRPr lang="es-ES" sz="1100" i="1" dirty="0"/>
            </a:p>
          </p:txBody>
        </p: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326250D1-82BC-4832-8922-DBD7F5664F70}"/>
              </a:ext>
            </a:extLst>
          </p:cNvPr>
          <p:cNvGrpSpPr/>
          <p:nvPr/>
        </p:nvGrpSpPr>
        <p:grpSpPr>
          <a:xfrm rot="5400000">
            <a:off x="775711" y="6459142"/>
            <a:ext cx="432113" cy="566217"/>
            <a:chOff x="6790137" y="1271217"/>
            <a:chExt cx="418969" cy="855280"/>
          </a:xfrm>
        </p:grpSpPr>
        <p:sp>
          <p:nvSpPr>
            <p:cNvPr id="190" name="CuadroTexto 189">
              <a:extLst>
                <a:ext uri="{FF2B5EF4-FFF2-40B4-BE49-F238E27FC236}">
                  <a16:creationId xmlns:a16="http://schemas.microsoft.com/office/drawing/2014/main" id="{2E0623A9-F40F-4442-BDA5-2ECACBECBE41}"/>
                </a:ext>
              </a:extLst>
            </p:cNvPr>
            <p:cNvSpPr txBox="1"/>
            <p:nvPr/>
          </p:nvSpPr>
          <p:spPr>
            <a:xfrm rot="16200000">
              <a:off x="6571387" y="1489967"/>
              <a:ext cx="855280" cy="417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230</a:t>
              </a:r>
            </a:p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VAC</a:t>
              </a:r>
              <a:endParaRPr lang="es-ES" sz="1100" dirty="0"/>
            </a:p>
          </p:txBody>
        </p:sp>
        <p:sp>
          <p:nvSpPr>
            <p:cNvPr id="191" name="Rectángulo: esquinas redondeadas 190">
              <a:extLst>
                <a:ext uri="{FF2B5EF4-FFF2-40B4-BE49-F238E27FC236}">
                  <a16:creationId xmlns:a16="http://schemas.microsoft.com/office/drawing/2014/main" id="{C7A010BC-C5F0-4CCF-99D9-8DAB10FCEF67}"/>
                </a:ext>
              </a:extLst>
            </p:cNvPr>
            <p:cNvSpPr/>
            <p:nvPr/>
          </p:nvSpPr>
          <p:spPr>
            <a:xfrm rot="16200000">
              <a:off x="6695841" y="1488157"/>
              <a:ext cx="615229" cy="411301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1400" dirty="0"/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CBCB390E-E0E7-457C-AA57-D6D3852CEF8A}"/>
              </a:ext>
            </a:extLst>
          </p:cNvPr>
          <p:cNvGrpSpPr/>
          <p:nvPr/>
        </p:nvGrpSpPr>
        <p:grpSpPr>
          <a:xfrm>
            <a:off x="6444316" y="3955440"/>
            <a:ext cx="673571" cy="1164771"/>
            <a:chOff x="6525742" y="5052431"/>
            <a:chExt cx="673571" cy="1164771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E930BB12-6C10-4970-A96E-5E917AFD6E88}"/>
                </a:ext>
              </a:extLst>
            </p:cNvPr>
            <p:cNvGrpSpPr/>
            <p:nvPr/>
          </p:nvGrpSpPr>
          <p:grpSpPr>
            <a:xfrm rot="16200000">
              <a:off x="6385661" y="5198254"/>
              <a:ext cx="924959" cy="644798"/>
              <a:chOff x="9215255" y="2976432"/>
              <a:chExt cx="1309051" cy="716973"/>
            </a:xfrm>
          </p:grpSpPr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AE3DAC8B-D0FE-488D-84C2-DA527B28144D}"/>
                  </a:ext>
                </a:extLst>
              </p:cNvPr>
              <p:cNvSpPr txBox="1"/>
              <p:nvPr/>
            </p:nvSpPr>
            <p:spPr>
              <a:xfrm rot="5400000">
                <a:off x="9057758" y="3133930"/>
                <a:ext cx="641680" cy="32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latin typeface="Audiowide" panose="02000503000000020004" pitchFamily="2" charset="0"/>
                  </a:rPr>
                  <a:t>3V3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8D5FD04A-F639-4D42-B085-D37AA08EA963}"/>
                  </a:ext>
                </a:extLst>
              </p:cNvPr>
              <p:cNvSpPr txBox="1"/>
              <p:nvPr/>
            </p:nvSpPr>
            <p:spPr>
              <a:xfrm rot="5400000">
                <a:off x="9325787" y="3171576"/>
                <a:ext cx="716972" cy="32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latin typeface="Audiowide" panose="02000503000000020004" pitchFamily="2" charset="0"/>
                  </a:rPr>
                  <a:t>GND</a:t>
                </a:r>
                <a:endParaRPr lang="es-ES" sz="700" dirty="0">
                  <a:latin typeface="Audiowide" panose="02000503000000020004" pitchFamily="2" charset="0"/>
                </a:endParaRP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ED81064-AE06-4D13-A0F3-9D7485F25B84}"/>
                  </a:ext>
                </a:extLst>
              </p:cNvPr>
              <p:cNvSpPr txBox="1"/>
              <p:nvPr/>
            </p:nvSpPr>
            <p:spPr>
              <a:xfrm rot="5400000">
                <a:off x="9701780" y="3133929"/>
                <a:ext cx="641680" cy="32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latin typeface="Audiowide" panose="02000503000000020004" pitchFamily="2" charset="0"/>
                  </a:rPr>
                  <a:t>SCL</a:t>
                </a:r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39077D6D-9D98-424C-8199-08F2FB09408A}"/>
                  </a:ext>
                </a:extLst>
              </p:cNvPr>
              <p:cNvSpPr txBox="1"/>
              <p:nvPr/>
            </p:nvSpPr>
            <p:spPr>
              <a:xfrm rot="5400000">
                <a:off x="10040122" y="3133931"/>
                <a:ext cx="641682" cy="32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latin typeface="Audiowide" panose="02000503000000020004" pitchFamily="2" charset="0"/>
                  </a:rPr>
                  <a:t>SDA</a:t>
                </a:r>
              </a:p>
            </p:txBody>
          </p:sp>
        </p:grp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ED2FD8D9-71C0-4136-ABBF-BCDAEE1D35C4}"/>
                </a:ext>
              </a:extLst>
            </p:cNvPr>
            <p:cNvSpPr txBox="1"/>
            <p:nvPr/>
          </p:nvSpPr>
          <p:spPr>
            <a:xfrm>
              <a:off x="6570331" y="5997417"/>
              <a:ext cx="622630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ES" sz="800" dirty="0">
                  <a:solidFill>
                    <a:schemeClr val="bg1"/>
                  </a:solidFill>
                  <a:latin typeface="Audiowide" panose="02000503000000020004" pitchFamily="2" charset="0"/>
                </a:rPr>
                <a:t>I2C</a:t>
              </a:r>
              <a:endParaRPr lang="es-ES" sz="800" dirty="0">
                <a:solidFill>
                  <a:schemeClr val="bg1"/>
                </a:solidFill>
              </a:endParaRPr>
            </a:p>
          </p:txBody>
        </p:sp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328ED668-0578-4E88-BE09-4186FF502948}"/>
                </a:ext>
              </a:extLst>
            </p:cNvPr>
            <p:cNvSpPr/>
            <p:nvPr/>
          </p:nvSpPr>
          <p:spPr>
            <a:xfrm>
              <a:off x="6576683" y="5052431"/>
              <a:ext cx="622630" cy="1164771"/>
            </a:xfrm>
            <a:prstGeom prst="roundRect">
              <a:avLst>
                <a:gd name="adj" fmla="val 795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75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o 87">
            <a:extLst>
              <a:ext uri="{FF2B5EF4-FFF2-40B4-BE49-F238E27FC236}">
                <a16:creationId xmlns:a16="http://schemas.microsoft.com/office/drawing/2014/main" id="{A2F0156B-18EF-48BA-A377-E526EEA52E9B}"/>
              </a:ext>
            </a:extLst>
          </p:cNvPr>
          <p:cNvGrpSpPr/>
          <p:nvPr/>
        </p:nvGrpSpPr>
        <p:grpSpPr>
          <a:xfrm>
            <a:off x="1794800" y="1031249"/>
            <a:ext cx="3609712" cy="1588531"/>
            <a:chOff x="3303189" y="1440939"/>
            <a:chExt cx="2507398" cy="1103434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8B2A819F-9515-4FA2-B6A1-FE21A70844BD}"/>
                </a:ext>
              </a:extLst>
            </p:cNvPr>
            <p:cNvGrpSpPr/>
            <p:nvPr/>
          </p:nvGrpSpPr>
          <p:grpSpPr>
            <a:xfrm>
              <a:off x="3303189" y="1440939"/>
              <a:ext cx="2507398" cy="1103434"/>
              <a:chOff x="2347408" y="3083453"/>
              <a:chExt cx="2337767" cy="1046846"/>
            </a:xfrm>
          </p:grpSpPr>
          <p:sp>
            <p:nvSpPr>
              <p:cNvPr id="112" name="CuadroTexto 111">
                <a:extLst>
                  <a:ext uri="{FF2B5EF4-FFF2-40B4-BE49-F238E27FC236}">
                    <a16:creationId xmlns:a16="http://schemas.microsoft.com/office/drawing/2014/main" id="{AA49D201-A462-4269-AD50-096B33AF540B}"/>
                  </a:ext>
                </a:extLst>
              </p:cNvPr>
              <p:cNvSpPr txBox="1"/>
              <p:nvPr/>
            </p:nvSpPr>
            <p:spPr>
              <a:xfrm>
                <a:off x="2347408" y="3095889"/>
                <a:ext cx="1619492" cy="1034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4800" dirty="0">
                    <a:latin typeface="Audiowide" panose="02000503000000020004" pitchFamily="2" charset="0"/>
                  </a:rPr>
                  <a:t>Smart </a:t>
                </a:r>
                <a:r>
                  <a:rPr lang="es-ES" sz="4800" dirty="0" err="1">
                    <a:latin typeface="Audiowide" panose="02000503000000020004" pitchFamily="2" charset="0"/>
                  </a:rPr>
                  <a:t>Lights</a:t>
                </a:r>
                <a:endParaRPr lang="es-ES" sz="4800" dirty="0">
                  <a:latin typeface="Audiowide" panose="02000503000000020004" pitchFamily="2" charset="0"/>
                </a:endParaRPr>
              </a:p>
            </p:txBody>
          </p:sp>
          <p:pic>
            <p:nvPicPr>
              <p:cNvPr id="120" name="Picture 32" descr="Internet and WiFi - Bibliothèques de Martigues">
                <a:extLst>
                  <a:ext uri="{FF2B5EF4-FFF2-40B4-BE49-F238E27FC236}">
                    <a16:creationId xmlns:a16="http://schemas.microsoft.com/office/drawing/2014/main" id="{80F80EFD-BEB8-43A8-8D1C-965795AC6B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26951">
                <a:off x="3840168" y="3587061"/>
                <a:ext cx="529516" cy="475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Imagen 120">
                <a:extLst>
                  <a:ext uri="{FF2B5EF4-FFF2-40B4-BE49-F238E27FC236}">
                    <a16:creationId xmlns:a16="http://schemas.microsoft.com/office/drawing/2014/main" id="{7D334578-5D0E-4F61-BB26-1709B15EA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9551" y="3083453"/>
                <a:ext cx="635624" cy="635623"/>
              </a:xfrm>
              <a:prstGeom prst="rect">
                <a:avLst/>
              </a:prstGeom>
            </p:spPr>
          </p:pic>
        </p:grp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47E530E0-73BE-4801-B2C6-D57A2DC8EDEE}"/>
                </a:ext>
              </a:extLst>
            </p:cNvPr>
            <p:cNvSpPr txBox="1"/>
            <p:nvPr/>
          </p:nvSpPr>
          <p:spPr>
            <a:xfrm>
              <a:off x="5241002" y="1551786"/>
              <a:ext cx="502109" cy="277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000" i="1" dirty="0">
                  <a:solidFill>
                    <a:schemeClr val="bg1"/>
                  </a:solidFill>
                  <a:latin typeface="Audiowide" panose="02000503000000020004" pitchFamily="2" charset="0"/>
                </a:rPr>
                <a:t>X4</a:t>
              </a:r>
              <a:endParaRPr lang="es-ES" sz="2000" i="1" dirty="0"/>
            </a:p>
          </p:txBody>
        </p:sp>
      </p:grpSp>
      <p:pic>
        <p:nvPicPr>
          <p:cNvPr id="2050" name="Picture 2" descr="Arrow Bolt Signal Of Electrical Shock Risk In Triangular - Señal De Riesgo  Electrico Para Colorear | Full Size PNG Download | SeekPNG">
            <a:extLst>
              <a:ext uri="{FF2B5EF4-FFF2-40B4-BE49-F238E27FC236}">
                <a16:creationId xmlns:a16="http://schemas.microsoft.com/office/drawing/2014/main" id="{62896FBE-BDCC-41F0-9E06-097490E98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757751"/>
            <a:ext cx="1194753" cy="106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CuadroTexto 137">
            <a:extLst>
              <a:ext uri="{FF2B5EF4-FFF2-40B4-BE49-F238E27FC236}">
                <a16:creationId xmlns:a16="http://schemas.microsoft.com/office/drawing/2014/main" id="{CEF3E27A-F421-4C59-83DA-4871249C0881}"/>
              </a:ext>
            </a:extLst>
          </p:cNvPr>
          <p:cNvSpPr txBox="1"/>
          <p:nvPr/>
        </p:nvSpPr>
        <p:spPr>
          <a:xfrm>
            <a:off x="-645795" y="5769414"/>
            <a:ext cx="3600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 err="1">
                <a:latin typeface="Audiowide" panose="02000503000000020004" pitchFamily="2" charset="0"/>
              </a:rPr>
              <a:t>Danger</a:t>
            </a:r>
            <a:br>
              <a:rPr lang="es-ES" sz="1800" dirty="0">
                <a:latin typeface="Audiowide" panose="02000503000000020004" pitchFamily="2" charset="0"/>
              </a:rPr>
            </a:br>
            <a:r>
              <a:rPr lang="es-ES" sz="1800" dirty="0">
                <a:latin typeface="Audiowide" panose="02000503000000020004" pitchFamily="2" charset="0"/>
              </a:rPr>
              <a:t>DO NOT TOUCH</a:t>
            </a:r>
          </a:p>
        </p:txBody>
      </p:sp>
    </p:spTree>
    <p:extLst>
      <p:ext uri="{BB962C8B-B14F-4D97-AF65-F5344CB8AC3E}">
        <p14:creationId xmlns:p14="http://schemas.microsoft.com/office/powerpoint/2010/main" val="2562888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16939</TotalTime>
  <Words>116</Words>
  <Application>Microsoft Office PowerPoint</Application>
  <PresentationFormat>Personalizado</PresentationFormat>
  <Paragraphs>91</Paragraphs>
  <Slides>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Audiowide</vt:lpstr>
      <vt:lpstr>Calibri</vt:lpstr>
      <vt:lpstr>Calibri Light</vt:lpstr>
      <vt:lpstr>Tema de Office</vt:lpstr>
      <vt:lpstr>Worksheet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 Garcia Aguado</dc:creator>
  <cp:lastModifiedBy>Jon Garcia Aguado</cp:lastModifiedBy>
  <cp:revision>50</cp:revision>
  <dcterms:created xsi:type="dcterms:W3CDTF">2020-10-03T08:25:02Z</dcterms:created>
  <dcterms:modified xsi:type="dcterms:W3CDTF">2022-04-05T14:59:45Z</dcterms:modified>
</cp:coreProperties>
</file>