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30" d="100"/>
          <a:sy n="130" d="100"/>
        </p:scale>
        <p:origin x="1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49621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5629385" imgH="3248025" progId="Excel.Sheet.12">
                  <p:embed/>
                </p:oleObj>
              </mc:Choice>
              <mc:Fallback>
                <p:oleObj name="Worksheet" r:id="rId3" imgW="5629385" imgH="3248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C615B1-ACD2-4A65-B239-6EFF82AC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3197"/>
            <a:ext cx="7199313" cy="6872919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5816355" y="6171881"/>
            <a:ext cx="618920" cy="1153794"/>
            <a:chOff x="6351974" y="1501056"/>
            <a:chExt cx="618920" cy="605040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496273" y="1375513"/>
              <a:ext cx="34907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Input</a:t>
              </a:r>
            </a:p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5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302977" y="1565764"/>
              <a:ext cx="598706" cy="481957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1E3B2C46-704E-4BFC-A30C-E34D7B953D85}"/>
                </a:ext>
              </a:extLst>
            </p:cNvPr>
            <p:cNvSpPr txBox="1"/>
            <p:nvPr/>
          </p:nvSpPr>
          <p:spPr>
            <a:xfrm rot="16200000">
              <a:off x="6353263" y="1799607"/>
              <a:ext cx="305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>
                  <a:latin typeface="Audiowide" panose="02000503000000020004" pitchFamily="2" charset="0"/>
                </a:rPr>
                <a:t>-  +</a:t>
              </a:r>
              <a:endParaRPr lang="es-ES" sz="1400" b="1" dirty="0"/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>
            <a:off x="4439600" y="5254963"/>
            <a:ext cx="1438452" cy="246480"/>
            <a:chOff x="4695791" y="3325666"/>
            <a:chExt cx="557058" cy="158323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810706" y="3327983"/>
              <a:ext cx="44214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Audiowide" panose="02000503000000020004" pitchFamily="2" charset="0"/>
                </a:rPr>
                <a:t>Switch sensor</a:t>
              </a:r>
              <a:endParaRPr lang="es-ES" sz="800" b="1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695791" y="3325833"/>
              <a:ext cx="184727" cy="158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b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27</a:t>
              </a:r>
              <a:endParaRPr lang="es-ES" sz="1100" b="1" dirty="0">
                <a:solidFill>
                  <a:schemeClr val="bg1"/>
                </a:solidFill>
                <a:latin typeface="Audiowide" panose="02000503000000020004" pitchFamily="2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869F254-ABEB-4596-B335-730D05CE6F59}"/>
              </a:ext>
            </a:extLst>
          </p:cNvPr>
          <p:cNvGrpSpPr/>
          <p:nvPr/>
        </p:nvGrpSpPr>
        <p:grpSpPr>
          <a:xfrm>
            <a:off x="869398" y="1649128"/>
            <a:ext cx="3520602" cy="247784"/>
            <a:chOff x="1057278" y="2598700"/>
            <a:chExt cx="3520602" cy="247784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B5D488D-009F-46BA-B28E-D02B0AD7C9F6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9AB9CBFB-42DE-4950-9A29-B16A5774FBA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1E8D6892-E2DC-408C-BA74-CE6A64485ADD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B3AE0CE1-E5B0-4A2F-8CB4-9EAF9C3AFC54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A4</a:t>
                </a:r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08B4248E-9B33-469F-BED8-FC2C75924DF5}"/>
                </a:ext>
              </a:extLst>
            </p:cNvPr>
            <p:cNvGrpSpPr/>
            <p:nvPr/>
          </p:nvGrpSpPr>
          <p:grpSpPr>
            <a:xfrm>
              <a:off x="2252838" y="2598700"/>
              <a:ext cx="1124729" cy="247784"/>
              <a:chOff x="4613084" y="3325666"/>
              <a:chExt cx="864835" cy="203423"/>
            </a:xfrm>
          </p:grpSpPr>
          <p:sp>
            <p:nvSpPr>
              <p:cNvPr id="262" name="Rectángulo: esquinas redondeadas 261">
                <a:extLst>
                  <a:ext uri="{FF2B5EF4-FFF2-40B4-BE49-F238E27FC236}">
                    <a16:creationId xmlns:a16="http://schemas.microsoft.com/office/drawing/2014/main" id="{44B5A1E2-3727-4BAA-8144-FBADCF66BABE}"/>
                  </a:ext>
                </a:extLst>
              </p:cNvPr>
              <p:cNvSpPr/>
              <p:nvPr/>
            </p:nvSpPr>
            <p:spPr>
              <a:xfrm>
                <a:off x="4645112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3" name="Rectángulo: esquinas redondeadas 262">
                <a:extLst>
                  <a:ext uri="{FF2B5EF4-FFF2-40B4-BE49-F238E27FC236}">
                    <a16:creationId xmlns:a16="http://schemas.microsoft.com/office/drawing/2014/main" id="{16B28597-7856-474C-82D9-15F6E90CAAE9}"/>
                  </a:ext>
                </a:extLst>
              </p:cNvPr>
              <p:cNvSpPr/>
              <p:nvPr/>
            </p:nvSpPr>
            <p:spPr>
              <a:xfrm>
                <a:off x="4899646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3CB5CBD-D7AC-4436-B60A-54C266173438}"/>
                  </a:ext>
                </a:extLst>
              </p:cNvPr>
              <p:cNvSpPr txBox="1"/>
              <p:nvPr/>
            </p:nvSpPr>
            <p:spPr>
              <a:xfrm>
                <a:off x="4613084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A5</a:t>
                </a:r>
              </a:p>
            </p:txBody>
          </p:sp>
        </p:grpSp>
        <p:grpSp>
          <p:nvGrpSpPr>
            <p:cNvPr id="265" name="Grupo 264">
              <a:extLst>
                <a:ext uri="{FF2B5EF4-FFF2-40B4-BE49-F238E27FC236}">
                  <a16:creationId xmlns:a16="http://schemas.microsoft.com/office/drawing/2014/main" id="{60C05C88-10D0-424E-9881-4B6D3C3DB2C3}"/>
                </a:ext>
              </a:extLst>
            </p:cNvPr>
            <p:cNvGrpSpPr/>
            <p:nvPr/>
          </p:nvGrpSpPr>
          <p:grpSpPr>
            <a:xfrm>
              <a:off x="3453155" y="2598700"/>
              <a:ext cx="1124725" cy="247784"/>
              <a:chOff x="4550832" y="3325666"/>
              <a:chExt cx="864834" cy="203423"/>
            </a:xfrm>
          </p:grpSpPr>
          <p:sp>
            <p:nvSpPr>
              <p:cNvPr id="266" name="Rectángulo: esquinas redondeadas 265">
                <a:extLst>
                  <a:ext uri="{FF2B5EF4-FFF2-40B4-BE49-F238E27FC236}">
                    <a16:creationId xmlns:a16="http://schemas.microsoft.com/office/drawing/2014/main" id="{20183C4A-5FA5-4F91-8B9A-67A896111878}"/>
                  </a:ext>
                </a:extLst>
              </p:cNvPr>
              <p:cNvSpPr/>
              <p:nvPr/>
            </p:nvSpPr>
            <p:spPr>
              <a:xfrm>
                <a:off x="4582859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7" name="Rectángulo: esquinas redondeadas 266">
                <a:extLst>
                  <a:ext uri="{FF2B5EF4-FFF2-40B4-BE49-F238E27FC236}">
                    <a16:creationId xmlns:a16="http://schemas.microsoft.com/office/drawing/2014/main" id="{BDA7F180-BCC3-4FA8-BD09-C467536DAB8B}"/>
                  </a:ext>
                </a:extLst>
              </p:cNvPr>
              <p:cNvSpPr/>
              <p:nvPr/>
            </p:nvSpPr>
            <p:spPr>
              <a:xfrm>
                <a:off x="4837404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268" name="CuadroTexto 267">
                <a:extLst>
                  <a:ext uri="{FF2B5EF4-FFF2-40B4-BE49-F238E27FC236}">
                    <a16:creationId xmlns:a16="http://schemas.microsoft.com/office/drawing/2014/main" id="{F8A7BC1A-199C-43B3-919F-37A173C396B1}"/>
                  </a:ext>
                </a:extLst>
              </p:cNvPr>
              <p:cNvSpPr txBox="1"/>
              <p:nvPr/>
            </p:nvSpPr>
            <p:spPr>
              <a:xfrm>
                <a:off x="4550832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A0</a:t>
                </a:r>
              </a:p>
            </p:txBody>
          </p:sp>
        </p:grp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6A3E4572-1EDC-48A1-A7FD-B623400868E7}"/>
              </a:ext>
            </a:extLst>
          </p:cNvPr>
          <p:cNvGrpSpPr/>
          <p:nvPr/>
        </p:nvGrpSpPr>
        <p:grpSpPr>
          <a:xfrm>
            <a:off x="809476" y="5245103"/>
            <a:ext cx="3502714" cy="254708"/>
            <a:chOff x="1057278" y="2591776"/>
            <a:chExt cx="3502714" cy="254708"/>
          </a:xfrm>
        </p:grpSpPr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566E00C7-2ED1-4E7B-A2BC-45FC5A311C92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304" name="Rectángulo: esquinas redondeadas 303">
                <a:extLst>
                  <a:ext uri="{FF2B5EF4-FFF2-40B4-BE49-F238E27FC236}">
                    <a16:creationId xmlns:a16="http://schemas.microsoft.com/office/drawing/2014/main" id="{9277E1C9-62ED-4A0C-B558-9AA75588634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5" name="Rectángulo: esquinas redondeadas 304">
                <a:extLst>
                  <a:ext uri="{FF2B5EF4-FFF2-40B4-BE49-F238E27FC236}">
                    <a16:creationId xmlns:a16="http://schemas.microsoft.com/office/drawing/2014/main" id="{415FDA35-9C3A-4BA6-9BE4-17FB04BDA6DE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5</a:t>
                </a:r>
              </a:p>
            </p:txBody>
          </p:sp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CA0E63E0-E110-42E8-8F05-5196BA309EA7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</a:t>
                </a:r>
              </a:p>
            </p:txBody>
          </p:sp>
        </p:grpSp>
        <p:grpSp>
          <p:nvGrpSpPr>
            <p:cNvPr id="292" name="Grupo 291">
              <a:extLst>
                <a:ext uri="{FF2B5EF4-FFF2-40B4-BE49-F238E27FC236}">
                  <a16:creationId xmlns:a16="http://schemas.microsoft.com/office/drawing/2014/main" id="{788FBBFE-B967-4AC7-8B56-5AF168BE486E}"/>
                </a:ext>
              </a:extLst>
            </p:cNvPr>
            <p:cNvGrpSpPr/>
            <p:nvPr/>
          </p:nvGrpSpPr>
          <p:grpSpPr>
            <a:xfrm>
              <a:off x="2240245" y="2598652"/>
              <a:ext cx="1124710" cy="247784"/>
              <a:chOff x="4603407" y="3325627"/>
              <a:chExt cx="864821" cy="203423"/>
            </a:xfrm>
          </p:grpSpPr>
          <p:sp>
            <p:nvSpPr>
              <p:cNvPr id="301" name="Rectángulo: esquinas redondeadas 300">
                <a:extLst>
                  <a:ext uri="{FF2B5EF4-FFF2-40B4-BE49-F238E27FC236}">
                    <a16:creationId xmlns:a16="http://schemas.microsoft.com/office/drawing/2014/main" id="{1984602B-C5CA-47C3-AA06-30770A9D3010}"/>
                  </a:ext>
                </a:extLst>
              </p:cNvPr>
              <p:cNvSpPr/>
              <p:nvPr/>
            </p:nvSpPr>
            <p:spPr>
              <a:xfrm>
                <a:off x="4635421" y="3325627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2" name="Rectángulo: esquinas redondeadas 301">
                <a:extLst>
                  <a:ext uri="{FF2B5EF4-FFF2-40B4-BE49-F238E27FC236}">
                    <a16:creationId xmlns:a16="http://schemas.microsoft.com/office/drawing/2014/main" id="{2B8A2194-A51B-4430-B3CF-F56669B38BDC}"/>
                  </a:ext>
                </a:extLst>
              </p:cNvPr>
              <p:cNvSpPr/>
              <p:nvPr/>
            </p:nvSpPr>
            <p:spPr>
              <a:xfrm>
                <a:off x="4889962" y="3337176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6</a:t>
                </a:r>
              </a:p>
            </p:txBody>
          </p:sp>
          <p:sp>
            <p:nvSpPr>
              <p:cNvPr id="303" name="CuadroTexto 302">
                <a:extLst>
                  <a:ext uri="{FF2B5EF4-FFF2-40B4-BE49-F238E27FC236}">
                    <a16:creationId xmlns:a16="http://schemas.microsoft.com/office/drawing/2014/main" id="{EFA304F2-49CD-4374-9523-016338BC5591}"/>
                  </a:ext>
                </a:extLst>
              </p:cNvPr>
              <p:cNvSpPr txBox="1"/>
              <p:nvPr/>
            </p:nvSpPr>
            <p:spPr>
              <a:xfrm>
                <a:off x="4603407" y="3331311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A2</a:t>
                </a:r>
              </a:p>
            </p:txBody>
          </p:sp>
        </p:grp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7C0BB8E4-E5CD-4527-A4F6-91336BE7657D}"/>
                </a:ext>
              </a:extLst>
            </p:cNvPr>
            <p:cNvGrpSpPr/>
            <p:nvPr/>
          </p:nvGrpSpPr>
          <p:grpSpPr>
            <a:xfrm>
              <a:off x="3435280" y="2591776"/>
              <a:ext cx="1124712" cy="247784"/>
              <a:chOff x="4537083" y="3319982"/>
              <a:chExt cx="864823" cy="203423"/>
            </a:xfrm>
          </p:grpSpPr>
          <p:sp>
            <p:nvSpPr>
              <p:cNvPr id="298" name="Rectángulo: esquinas redondeadas 297">
                <a:extLst>
                  <a:ext uri="{FF2B5EF4-FFF2-40B4-BE49-F238E27FC236}">
                    <a16:creationId xmlns:a16="http://schemas.microsoft.com/office/drawing/2014/main" id="{E7D422AF-9124-4212-915E-878441519FE9}"/>
                  </a:ext>
                </a:extLst>
              </p:cNvPr>
              <p:cNvSpPr/>
              <p:nvPr/>
            </p:nvSpPr>
            <p:spPr>
              <a:xfrm>
                <a:off x="4569099" y="3319982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99" name="Rectángulo: esquinas redondeadas 298">
                <a:extLst>
                  <a:ext uri="{FF2B5EF4-FFF2-40B4-BE49-F238E27FC236}">
                    <a16:creationId xmlns:a16="http://schemas.microsoft.com/office/drawing/2014/main" id="{A02BC5A6-E27F-4507-A0B9-9E082898AB2F}"/>
                  </a:ext>
                </a:extLst>
              </p:cNvPr>
              <p:cNvSpPr/>
              <p:nvPr/>
            </p:nvSpPr>
            <p:spPr>
              <a:xfrm>
                <a:off x="4823641" y="3331531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7</a:t>
                </a:r>
              </a:p>
            </p:txBody>
          </p:sp>
          <p:sp>
            <p:nvSpPr>
              <p:cNvPr id="300" name="CuadroTexto 299">
                <a:extLst>
                  <a:ext uri="{FF2B5EF4-FFF2-40B4-BE49-F238E27FC236}">
                    <a16:creationId xmlns:a16="http://schemas.microsoft.com/office/drawing/2014/main" id="{A78F0D3E-6910-472A-9465-A20A00D6C0B5}"/>
                  </a:ext>
                </a:extLst>
              </p:cNvPr>
              <p:cNvSpPr txBox="1"/>
              <p:nvPr/>
            </p:nvSpPr>
            <p:spPr>
              <a:xfrm>
                <a:off x="4537083" y="3325666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A3</a:t>
                </a:r>
              </a:p>
            </p:txBody>
          </p:sp>
        </p:grp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81F60973-414B-414D-A452-8C06D54B3CFC}"/>
              </a:ext>
            </a:extLst>
          </p:cNvPr>
          <p:cNvGrpSpPr/>
          <p:nvPr/>
        </p:nvGrpSpPr>
        <p:grpSpPr>
          <a:xfrm>
            <a:off x="939397" y="1879806"/>
            <a:ext cx="3509420" cy="954107"/>
            <a:chOff x="1297832" y="3123592"/>
            <a:chExt cx="3363697" cy="954107"/>
          </a:xfrm>
        </p:grpSpPr>
        <p:grpSp>
          <p:nvGrpSpPr>
            <p:cNvPr id="313" name="Grupo 312">
              <a:extLst>
                <a:ext uri="{FF2B5EF4-FFF2-40B4-BE49-F238E27FC236}">
                  <a16:creationId xmlns:a16="http://schemas.microsoft.com/office/drawing/2014/main" id="{D4802609-33BD-4BE2-8724-A85E0D08FEB7}"/>
                </a:ext>
              </a:extLst>
            </p:cNvPr>
            <p:cNvGrpSpPr/>
            <p:nvPr/>
          </p:nvGrpSpPr>
          <p:grpSpPr>
            <a:xfrm>
              <a:off x="1297832" y="3123592"/>
              <a:ext cx="3138964" cy="954107"/>
              <a:chOff x="1270756" y="3048694"/>
              <a:chExt cx="3138964" cy="954107"/>
            </a:xfrm>
          </p:grpSpPr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BB10D2D0-401C-45A0-A11E-97D7783C3CE8}"/>
                  </a:ext>
                </a:extLst>
              </p:cNvPr>
              <p:cNvSpPr txBox="1"/>
              <p:nvPr/>
            </p:nvSpPr>
            <p:spPr>
              <a:xfrm>
                <a:off x="1270756" y="3048694"/>
                <a:ext cx="27557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800" dirty="0">
                    <a:latin typeface="Audiowide" panose="02000503000000020004" pitchFamily="2" charset="0"/>
                  </a:rPr>
                  <a:t>Smart </a:t>
                </a:r>
                <a:r>
                  <a:rPr lang="es-ES" sz="2800" dirty="0" err="1">
                    <a:latin typeface="Audiowide" panose="02000503000000020004" pitchFamily="2" charset="0"/>
                  </a:rPr>
                  <a:t>Powermeter</a:t>
                </a:r>
                <a:endParaRPr lang="es-ES" sz="28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316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2198E32D-C536-4A03-B996-EF340E6FD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931493" y="3492507"/>
                <a:ext cx="47822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4" name="Imagen 313">
              <a:extLst>
                <a:ext uri="{FF2B5EF4-FFF2-40B4-BE49-F238E27FC236}">
                  <a16:creationId xmlns:a16="http://schemas.microsoft.com/office/drawing/2014/main" id="{B5856D20-1F92-482D-8DA1-A221C8B5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FC560BEC-2F52-4694-AE07-04EF2E0C3FAB}"/>
              </a:ext>
            </a:extLst>
          </p:cNvPr>
          <p:cNvGrpSpPr/>
          <p:nvPr/>
        </p:nvGrpSpPr>
        <p:grpSpPr>
          <a:xfrm rot="5400000">
            <a:off x="6021738" y="114487"/>
            <a:ext cx="481957" cy="923962"/>
            <a:chOff x="6361351" y="1501055"/>
            <a:chExt cx="481957" cy="484518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06FACA06-2848-4701-958B-0FDE7272CC14}"/>
                </a:ext>
              </a:extLst>
            </p:cNvPr>
            <p:cNvSpPr txBox="1"/>
            <p:nvPr/>
          </p:nvSpPr>
          <p:spPr>
            <a:xfrm rot="16200000">
              <a:off x="6343915" y="1527869"/>
              <a:ext cx="48451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Input</a:t>
              </a:r>
            </a:p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230 VAC</a:t>
              </a:r>
              <a:endParaRPr lang="es-ES" sz="1100" dirty="0"/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E233DAC-8CCC-452B-AC4D-FA1691E06855}"/>
                </a:ext>
              </a:extLst>
            </p:cNvPr>
            <p:cNvSpPr/>
            <p:nvPr/>
          </p:nvSpPr>
          <p:spPr>
            <a:xfrm rot="16200000">
              <a:off x="6363239" y="1505503"/>
              <a:ext cx="478182" cy="481957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5816355" y="6171881"/>
            <a:ext cx="618920" cy="1153794"/>
            <a:chOff x="6351974" y="1501056"/>
            <a:chExt cx="618920" cy="605040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496273" y="1375513"/>
              <a:ext cx="34907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Input</a:t>
              </a:r>
            </a:p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5 VDC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302977" y="1565764"/>
              <a:ext cx="598706" cy="481957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1E3B2C46-704E-4BFC-A30C-E34D7B953D85}"/>
                </a:ext>
              </a:extLst>
            </p:cNvPr>
            <p:cNvSpPr txBox="1"/>
            <p:nvPr/>
          </p:nvSpPr>
          <p:spPr>
            <a:xfrm rot="16200000">
              <a:off x="6353263" y="1799607"/>
              <a:ext cx="305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b="1" dirty="0">
                  <a:latin typeface="Audiowide" panose="02000503000000020004" pitchFamily="2" charset="0"/>
                </a:rPr>
                <a:t>-  +</a:t>
              </a:r>
              <a:endParaRPr lang="es-ES" sz="1400" b="1" dirty="0"/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148B8B0A-27F6-4FFE-9527-028F934CD876}"/>
              </a:ext>
            </a:extLst>
          </p:cNvPr>
          <p:cNvGrpSpPr/>
          <p:nvPr/>
        </p:nvGrpSpPr>
        <p:grpSpPr>
          <a:xfrm>
            <a:off x="4439600" y="5254963"/>
            <a:ext cx="1438452" cy="246480"/>
            <a:chOff x="4695791" y="3325666"/>
            <a:chExt cx="557058" cy="158323"/>
          </a:xfrm>
        </p:grpSpPr>
        <p:sp>
          <p:nvSpPr>
            <p:cNvPr id="230" name="Rectángulo: esquinas redondeadas 229">
              <a:extLst>
                <a:ext uri="{FF2B5EF4-FFF2-40B4-BE49-F238E27FC236}">
                  <a16:creationId xmlns:a16="http://schemas.microsoft.com/office/drawing/2014/main" id="{5F81C0CF-D498-46DE-BA1C-17CF5F1227F0}"/>
                </a:ext>
              </a:extLst>
            </p:cNvPr>
            <p:cNvSpPr/>
            <p:nvPr/>
          </p:nvSpPr>
          <p:spPr>
            <a:xfrm>
              <a:off x="4711030" y="3325666"/>
              <a:ext cx="493029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425CD6DD-A114-4E78-A5E9-88F6B4AE6F22}"/>
                </a:ext>
              </a:extLst>
            </p:cNvPr>
            <p:cNvSpPr/>
            <p:nvPr/>
          </p:nvSpPr>
          <p:spPr>
            <a:xfrm>
              <a:off x="4810706" y="3327983"/>
              <a:ext cx="44214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Switch sensor</a:t>
              </a:r>
              <a:endParaRPr lang="es-ES" sz="800" dirty="0">
                <a:solidFill>
                  <a:schemeClr val="tx1"/>
                </a:solidFill>
                <a:latin typeface="Audiowide" panose="02000503000000020004" pitchFamily="2" charset="0"/>
              </a:endParaRPr>
            </a:p>
          </p:txBody>
        </p:sp>
        <p:sp>
          <p:nvSpPr>
            <p:cNvPr id="232" name="CuadroTexto 231">
              <a:extLst>
                <a:ext uri="{FF2B5EF4-FFF2-40B4-BE49-F238E27FC236}">
                  <a16:creationId xmlns:a16="http://schemas.microsoft.com/office/drawing/2014/main" id="{97453EEB-776F-430A-9E9D-766EF5AAE18A}"/>
                </a:ext>
              </a:extLst>
            </p:cNvPr>
            <p:cNvSpPr txBox="1"/>
            <p:nvPr/>
          </p:nvSpPr>
          <p:spPr>
            <a:xfrm>
              <a:off x="4695791" y="3325833"/>
              <a:ext cx="184727" cy="158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b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27</a:t>
              </a:r>
              <a:endParaRPr lang="es-ES" sz="1100" b="1" dirty="0">
                <a:solidFill>
                  <a:schemeClr val="bg1"/>
                </a:solidFill>
                <a:latin typeface="Audiowide" panose="02000503000000020004" pitchFamily="2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869F254-ABEB-4596-B335-730D05CE6F59}"/>
              </a:ext>
            </a:extLst>
          </p:cNvPr>
          <p:cNvGrpSpPr/>
          <p:nvPr/>
        </p:nvGrpSpPr>
        <p:grpSpPr>
          <a:xfrm>
            <a:off x="869398" y="1649128"/>
            <a:ext cx="3520602" cy="247784"/>
            <a:chOff x="1057278" y="2598700"/>
            <a:chExt cx="3520602" cy="247784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B5D488D-009F-46BA-B28E-D02B0AD7C9F6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9AB9CBFB-42DE-4950-9A29-B16A5774FBA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1E8D6892-E2DC-408C-BA74-CE6A64485ADD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B3AE0CE1-E5B0-4A2F-8CB4-9EAF9C3AFC54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A4</a:t>
                </a:r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08B4248E-9B33-469F-BED8-FC2C75924DF5}"/>
                </a:ext>
              </a:extLst>
            </p:cNvPr>
            <p:cNvGrpSpPr/>
            <p:nvPr/>
          </p:nvGrpSpPr>
          <p:grpSpPr>
            <a:xfrm>
              <a:off x="2252838" y="2598700"/>
              <a:ext cx="1124729" cy="247784"/>
              <a:chOff x="4613084" y="3325666"/>
              <a:chExt cx="864835" cy="203423"/>
            </a:xfrm>
          </p:grpSpPr>
          <p:sp>
            <p:nvSpPr>
              <p:cNvPr id="262" name="Rectángulo: esquinas redondeadas 261">
                <a:extLst>
                  <a:ext uri="{FF2B5EF4-FFF2-40B4-BE49-F238E27FC236}">
                    <a16:creationId xmlns:a16="http://schemas.microsoft.com/office/drawing/2014/main" id="{44B5A1E2-3727-4BAA-8144-FBADCF66BABE}"/>
                  </a:ext>
                </a:extLst>
              </p:cNvPr>
              <p:cNvSpPr/>
              <p:nvPr/>
            </p:nvSpPr>
            <p:spPr>
              <a:xfrm>
                <a:off x="4645112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3" name="Rectángulo: esquinas redondeadas 262">
                <a:extLst>
                  <a:ext uri="{FF2B5EF4-FFF2-40B4-BE49-F238E27FC236}">
                    <a16:creationId xmlns:a16="http://schemas.microsoft.com/office/drawing/2014/main" id="{16B28597-7856-474C-82D9-15F6E90CAAE9}"/>
                  </a:ext>
                </a:extLst>
              </p:cNvPr>
              <p:cNvSpPr/>
              <p:nvPr/>
            </p:nvSpPr>
            <p:spPr>
              <a:xfrm>
                <a:off x="4899646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3CB5CBD-D7AC-4436-B60A-54C266173438}"/>
                  </a:ext>
                </a:extLst>
              </p:cNvPr>
              <p:cNvSpPr txBox="1"/>
              <p:nvPr/>
            </p:nvSpPr>
            <p:spPr>
              <a:xfrm>
                <a:off x="4613084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A5</a:t>
                </a:r>
              </a:p>
            </p:txBody>
          </p:sp>
        </p:grpSp>
        <p:grpSp>
          <p:nvGrpSpPr>
            <p:cNvPr id="265" name="Grupo 264">
              <a:extLst>
                <a:ext uri="{FF2B5EF4-FFF2-40B4-BE49-F238E27FC236}">
                  <a16:creationId xmlns:a16="http://schemas.microsoft.com/office/drawing/2014/main" id="{60C05C88-10D0-424E-9881-4B6D3C3DB2C3}"/>
                </a:ext>
              </a:extLst>
            </p:cNvPr>
            <p:cNvGrpSpPr/>
            <p:nvPr/>
          </p:nvGrpSpPr>
          <p:grpSpPr>
            <a:xfrm>
              <a:off x="3453155" y="2598700"/>
              <a:ext cx="1124725" cy="247784"/>
              <a:chOff x="4550832" y="3325666"/>
              <a:chExt cx="864834" cy="203423"/>
            </a:xfrm>
          </p:grpSpPr>
          <p:sp>
            <p:nvSpPr>
              <p:cNvPr id="266" name="Rectángulo: esquinas redondeadas 265">
                <a:extLst>
                  <a:ext uri="{FF2B5EF4-FFF2-40B4-BE49-F238E27FC236}">
                    <a16:creationId xmlns:a16="http://schemas.microsoft.com/office/drawing/2014/main" id="{20183C4A-5FA5-4F91-8B9A-67A896111878}"/>
                  </a:ext>
                </a:extLst>
              </p:cNvPr>
              <p:cNvSpPr/>
              <p:nvPr/>
            </p:nvSpPr>
            <p:spPr>
              <a:xfrm>
                <a:off x="4582859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67" name="Rectángulo: esquinas redondeadas 266">
                <a:extLst>
                  <a:ext uri="{FF2B5EF4-FFF2-40B4-BE49-F238E27FC236}">
                    <a16:creationId xmlns:a16="http://schemas.microsoft.com/office/drawing/2014/main" id="{BDA7F180-BCC3-4FA8-BD09-C467536DAB8B}"/>
                  </a:ext>
                </a:extLst>
              </p:cNvPr>
              <p:cNvSpPr/>
              <p:nvPr/>
            </p:nvSpPr>
            <p:spPr>
              <a:xfrm>
                <a:off x="4837404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268" name="CuadroTexto 267">
                <a:extLst>
                  <a:ext uri="{FF2B5EF4-FFF2-40B4-BE49-F238E27FC236}">
                    <a16:creationId xmlns:a16="http://schemas.microsoft.com/office/drawing/2014/main" id="{F8A7BC1A-199C-43B3-919F-37A173C396B1}"/>
                  </a:ext>
                </a:extLst>
              </p:cNvPr>
              <p:cNvSpPr txBox="1"/>
              <p:nvPr/>
            </p:nvSpPr>
            <p:spPr>
              <a:xfrm>
                <a:off x="4550832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A0</a:t>
                </a:r>
              </a:p>
            </p:txBody>
          </p:sp>
        </p:grp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6A3E4572-1EDC-48A1-A7FD-B623400868E7}"/>
              </a:ext>
            </a:extLst>
          </p:cNvPr>
          <p:cNvGrpSpPr/>
          <p:nvPr/>
        </p:nvGrpSpPr>
        <p:grpSpPr>
          <a:xfrm>
            <a:off x="809476" y="5245103"/>
            <a:ext cx="3502714" cy="254708"/>
            <a:chOff x="1057278" y="2591776"/>
            <a:chExt cx="3502714" cy="254708"/>
          </a:xfrm>
        </p:grpSpPr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566E00C7-2ED1-4E7B-A2BC-45FC5A311C92}"/>
                </a:ext>
              </a:extLst>
            </p:cNvPr>
            <p:cNvGrpSpPr/>
            <p:nvPr/>
          </p:nvGrpSpPr>
          <p:grpSpPr>
            <a:xfrm>
              <a:off x="1057278" y="2598700"/>
              <a:ext cx="1124711" cy="247784"/>
              <a:chOff x="4679015" y="3325666"/>
              <a:chExt cx="864822" cy="203423"/>
            </a:xfrm>
          </p:grpSpPr>
          <p:sp>
            <p:nvSpPr>
              <p:cNvPr id="304" name="Rectángulo: esquinas redondeadas 303">
                <a:extLst>
                  <a:ext uri="{FF2B5EF4-FFF2-40B4-BE49-F238E27FC236}">
                    <a16:creationId xmlns:a16="http://schemas.microsoft.com/office/drawing/2014/main" id="{9277E1C9-62ED-4A0C-B558-9AA75588634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5" name="Rectángulo: esquinas redondeadas 304">
                <a:extLst>
                  <a:ext uri="{FF2B5EF4-FFF2-40B4-BE49-F238E27FC236}">
                    <a16:creationId xmlns:a16="http://schemas.microsoft.com/office/drawing/2014/main" id="{415FDA35-9C3A-4BA6-9BE4-17FB04BDA6DE}"/>
                  </a:ext>
                </a:extLst>
              </p:cNvPr>
              <p:cNvSpPr/>
              <p:nvPr/>
            </p:nvSpPr>
            <p:spPr>
              <a:xfrm>
                <a:off x="4965572" y="3337215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5</a:t>
                </a:r>
              </a:p>
            </p:txBody>
          </p:sp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CA0E63E0-E110-42E8-8F05-5196BA309EA7}"/>
                  </a:ext>
                </a:extLst>
              </p:cNvPr>
              <p:cNvSpPr txBox="1"/>
              <p:nvPr/>
            </p:nvSpPr>
            <p:spPr>
              <a:xfrm>
                <a:off x="4679015" y="3331350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A1</a:t>
                </a:r>
              </a:p>
            </p:txBody>
          </p:sp>
        </p:grpSp>
        <p:grpSp>
          <p:nvGrpSpPr>
            <p:cNvPr id="292" name="Grupo 291">
              <a:extLst>
                <a:ext uri="{FF2B5EF4-FFF2-40B4-BE49-F238E27FC236}">
                  <a16:creationId xmlns:a16="http://schemas.microsoft.com/office/drawing/2014/main" id="{788FBBFE-B967-4AC7-8B56-5AF168BE486E}"/>
                </a:ext>
              </a:extLst>
            </p:cNvPr>
            <p:cNvGrpSpPr/>
            <p:nvPr/>
          </p:nvGrpSpPr>
          <p:grpSpPr>
            <a:xfrm>
              <a:off x="2240245" y="2598652"/>
              <a:ext cx="1124710" cy="247784"/>
              <a:chOff x="4603407" y="3325627"/>
              <a:chExt cx="864821" cy="203423"/>
            </a:xfrm>
          </p:grpSpPr>
          <p:sp>
            <p:nvSpPr>
              <p:cNvPr id="301" name="Rectángulo: esquinas redondeadas 300">
                <a:extLst>
                  <a:ext uri="{FF2B5EF4-FFF2-40B4-BE49-F238E27FC236}">
                    <a16:creationId xmlns:a16="http://schemas.microsoft.com/office/drawing/2014/main" id="{1984602B-C5CA-47C3-AA06-30770A9D3010}"/>
                  </a:ext>
                </a:extLst>
              </p:cNvPr>
              <p:cNvSpPr/>
              <p:nvPr/>
            </p:nvSpPr>
            <p:spPr>
              <a:xfrm>
                <a:off x="4635421" y="3325627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302" name="Rectángulo: esquinas redondeadas 301">
                <a:extLst>
                  <a:ext uri="{FF2B5EF4-FFF2-40B4-BE49-F238E27FC236}">
                    <a16:creationId xmlns:a16="http://schemas.microsoft.com/office/drawing/2014/main" id="{2B8A2194-A51B-4430-B3CF-F56669B38BDC}"/>
                  </a:ext>
                </a:extLst>
              </p:cNvPr>
              <p:cNvSpPr/>
              <p:nvPr/>
            </p:nvSpPr>
            <p:spPr>
              <a:xfrm>
                <a:off x="4889962" y="3337176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6</a:t>
                </a:r>
              </a:p>
            </p:txBody>
          </p:sp>
          <p:sp>
            <p:nvSpPr>
              <p:cNvPr id="303" name="CuadroTexto 302">
                <a:extLst>
                  <a:ext uri="{FF2B5EF4-FFF2-40B4-BE49-F238E27FC236}">
                    <a16:creationId xmlns:a16="http://schemas.microsoft.com/office/drawing/2014/main" id="{EFA304F2-49CD-4374-9523-016338BC5591}"/>
                  </a:ext>
                </a:extLst>
              </p:cNvPr>
              <p:cNvSpPr txBox="1"/>
              <p:nvPr/>
            </p:nvSpPr>
            <p:spPr>
              <a:xfrm>
                <a:off x="4603407" y="3331311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A2</a:t>
                </a:r>
              </a:p>
            </p:txBody>
          </p:sp>
        </p:grp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7C0BB8E4-E5CD-4527-A4F6-91336BE7657D}"/>
                </a:ext>
              </a:extLst>
            </p:cNvPr>
            <p:cNvGrpSpPr/>
            <p:nvPr/>
          </p:nvGrpSpPr>
          <p:grpSpPr>
            <a:xfrm>
              <a:off x="3435280" y="2591776"/>
              <a:ext cx="1124712" cy="247784"/>
              <a:chOff x="4537083" y="3319982"/>
              <a:chExt cx="864823" cy="203423"/>
            </a:xfrm>
          </p:grpSpPr>
          <p:sp>
            <p:nvSpPr>
              <p:cNvPr id="298" name="Rectángulo: esquinas redondeadas 297">
                <a:extLst>
                  <a:ext uri="{FF2B5EF4-FFF2-40B4-BE49-F238E27FC236}">
                    <a16:creationId xmlns:a16="http://schemas.microsoft.com/office/drawing/2014/main" id="{E7D422AF-9124-4212-915E-878441519FE9}"/>
                  </a:ext>
                </a:extLst>
              </p:cNvPr>
              <p:cNvSpPr/>
              <p:nvPr/>
            </p:nvSpPr>
            <p:spPr>
              <a:xfrm>
                <a:off x="4569099" y="3319982"/>
                <a:ext cx="832807" cy="203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sz="2000" dirty="0"/>
              </a:p>
            </p:txBody>
          </p:sp>
          <p:sp>
            <p:nvSpPr>
              <p:cNvPr id="299" name="Rectángulo: esquinas redondeadas 298">
                <a:extLst>
                  <a:ext uri="{FF2B5EF4-FFF2-40B4-BE49-F238E27FC236}">
                    <a16:creationId xmlns:a16="http://schemas.microsoft.com/office/drawing/2014/main" id="{A02BC5A6-E27F-4507-A0B9-9E082898AB2F}"/>
                  </a:ext>
                </a:extLst>
              </p:cNvPr>
              <p:cNvSpPr/>
              <p:nvPr/>
            </p:nvSpPr>
            <p:spPr>
              <a:xfrm>
                <a:off x="4823641" y="3331531"/>
                <a:ext cx="568321" cy="183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10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7</a:t>
                </a:r>
              </a:p>
            </p:txBody>
          </p:sp>
          <p:sp>
            <p:nvSpPr>
              <p:cNvPr id="300" name="CuadroTexto 299">
                <a:extLst>
                  <a:ext uri="{FF2B5EF4-FFF2-40B4-BE49-F238E27FC236}">
                    <a16:creationId xmlns:a16="http://schemas.microsoft.com/office/drawing/2014/main" id="{A78F0D3E-6910-472A-9465-A20A00D6C0B5}"/>
                  </a:ext>
                </a:extLst>
              </p:cNvPr>
              <p:cNvSpPr txBox="1"/>
              <p:nvPr/>
            </p:nvSpPr>
            <p:spPr>
              <a:xfrm>
                <a:off x="4537083" y="3325666"/>
                <a:ext cx="347892" cy="18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A3</a:t>
                </a:r>
              </a:p>
            </p:txBody>
          </p:sp>
        </p:grp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81F60973-414B-414D-A452-8C06D54B3CFC}"/>
              </a:ext>
            </a:extLst>
          </p:cNvPr>
          <p:cNvGrpSpPr/>
          <p:nvPr/>
        </p:nvGrpSpPr>
        <p:grpSpPr>
          <a:xfrm>
            <a:off x="939397" y="1879806"/>
            <a:ext cx="3509420" cy="954107"/>
            <a:chOff x="1297832" y="3123592"/>
            <a:chExt cx="3363697" cy="954107"/>
          </a:xfrm>
        </p:grpSpPr>
        <p:grpSp>
          <p:nvGrpSpPr>
            <p:cNvPr id="313" name="Grupo 312">
              <a:extLst>
                <a:ext uri="{FF2B5EF4-FFF2-40B4-BE49-F238E27FC236}">
                  <a16:creationId xmlns:a16="http://schemas.microsoft.com/office/drawing/2014/main" id="{D4802609-33BD-4BE2-8724-A85E0D08FEB7}"/>
                </a:ext>
              </a:extLst>
            </p:cNvPr>
            <p:cNvGrpSpPr/>
            <p:nvPr/>
          </p:nvGrpSpPr>
          <p:grpSpPr>
            <a:xfrm>
              <a:off x="1297832" y="3123592"/>
              <a:ext cx="3138964" cy="954107"/>
              <a:chOff x="1270756" y="3048694"/>
              <a:chExt cx="3138964" cy="954107"/>
            </a:xfrm>
          </p:grpSpPr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BB10D2D0-401C-45A0-A11E-97D7783C3CE8}"/>
                  </a:ext>
                </a:extLst>
              </p:cNvPr>
              <p:cNvSpPr txBox="1"/>
              <p:nvPr/>
            </p:nvSpPr>
            <p:spPr>
              <a:xfrm>
                <a:off x="1270756" y="3048694"/>
                <a:ext cx="27557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800" dirty="0">
                    <a:latin typeface="Audiowide" panose="02000503000000020004" pitchFamily="2" charset="0"/>
                  </a:rPr>
                  <a:t>Smart </a:t>
                </a:r>
                <a:r>
                  <a:rPr lang="es-ES" sz="2800" dirty="0" err="1">
                    <a:latin typeface="Audiowide" panose="02000503000000020004" pitchFamily="2" charset="0"/>
                  </a:rPr>
                  <a:t>Powermeter</a:t>
                </a:r>
                <a:endParaRPr lang="es-ES" sz="28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316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2198E32D-C536-4A03-B996-EF340E6FD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931493" y="3492507"/>
                <a:ext cx="47822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4" name="Imagen 313">
              <a:extLst>
                <a:ext uri="{FF2B5EF4-FFF2-40B4-BE49-F238E27FC236}">
                  <a16:creationId xmlns:a16="http://schemas.microsoft.com/office/drawing/2014/main" id="{B5856D20-1F92-482D-8DA1-A221C8B5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FC560BEC-2F52-4694-AE07-04EF2E0C3FAB}"/>
              </a:ext>
            </a:extLst>
          </p:cNvPr>
          <p:cNvGrpSpPr/>
          <p:nvPr/>
        </p:nvGrpSpPr>
        <p:grpSpPr>
          <a:xfrm rot="5400000">
            <a:off x="6021738" y="114487"/>
            <a:ext cx="481957" cy="923962"/>
            <a:chOff x="6361351" y="1501055"/>
            <a:chExt cx="481957" cy="484518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06FACA06-2848-4701-958B-0FDE7272CC14}"/>
                </a:ext>
              </a:extLst>
            </p:cNvPr>
            <p:cNvSpPr txBox="1"/>
            <p:nvPr/>
          </p:nvSpPr>
          <p:spPr>
            <a:xfrm rot="16200000">
              <a:off x="6343915" y="1527869"/>
              <a:ext cx="48451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Input</a:t>
              </a:r>
            </a:p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230 VAC</a:t>
              </a:r>
              <a:endParaRPr lang="es-ES" sz="1100" dirty="0"/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E233DAC-8CCC-452B-AC4D-FA1691E06855}"/>
                </a:ext>
              </a:extLst>
            </p:cNvPr>
            <p:cNvSpPr/>
            <p:nvPr/>
          </p:nvSpPr>
          <p:spPr>
            <a:xfrm rot="16200000">
              <a:off x="6363239" y="1505503"/>
              <a:ext cx="478182" cy="481957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 311">
            <a:extLst>
              <a:ext uri="{FF2B5EF4-FFF2-40B4-BE49-F238E27FC236}">
                <a16:creationId xmlns:a16="http://schemas.microsoft.com/office/drawing/2014/main" id="{81F60973-414B-414D-A452-8C06D54B3CFC}"/>
              </a:ext>
            </a:extLst>
          </p:cNvPr>
          <p:cNvGrpSpPr/>
          <p:nvPr/>
        </p:nvGrpSpPr>
        <p:grpSpPr>
          <a:xfrm>
            <a:off x="-173673" y="3267470"/>
            <a:ext cx="5182928" cy="1323439"/>
            <a:chOff x="1297832" y="3123592"/>
            <a:chExt cx="3363697" cy="896116"/>
          </a:xfrm>
        </p:grpSpPr>
        <p:grpSp>
          <p:nvGrpSpPr>
            <p:cNvPr id="313" name="Grupo 312">
              <a:extLst>
                <a:ext uri="{FF2B5EF4-FFF2-40B4-BE49-F238E27FC236}">
                  <a16:creationId xmlns:a16="http://schemas.microsoft.com/office/drawing/2014/main" id="{D4802609-33BD-4BE2-8724-A85E0D08FEB7}"/>
                </a:ext>
              </a:extLst>
            </p:cNvPr>
            <p:cNvGrpSpPr/>
            <p:nvPr/>
          </p:nvGrpSpPr>
          <p:grpSpPr>
            <a:xfrm>
              <a:off x="1297832" y="3123592"/>
              <a:ext cx="3138964" cy="896116"/>
              <a:chOff x="1270756" y="3048694"/>
              <a:chExt cx="3138964" cy="896116"/>
            </a:xfrm>
          </p:grpSpPr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BB10D2D0-401C-45A0-A11E-97D7783C3CE8}"/>
                  </a:ext>
                </a:extLst>
              </p:cNvPr>
              <p:cNvSpPr txBox="1"/>
              <p:nvPr/>
            </p:nvSpPr>
            <p:spPr>
              <a:xfrm>
                <a:off x="1270756" y="3048694"/>
                <a:ext cx="2755720" cy="89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000" dirty="0">
                    <a:latin typeface="Audiowide" panose="02000503000000020004" pitchFamily="2" charset="0"/>
                  </a:rPr>
                  <a:t>Smart </a:t>
                </a:r>
                <a:r>
                  <a:rPr lang="es-ES" sz="4000" dirty="0" err="1">
                    <a:latin typeface="Audiowide" panose="02000503000000020004" pitchFamily="2" charset="0"/>
                  </a:rPr>
                  <a:t>Powermeter</a:t>
                </a:r>
                <a:endParaRPr lang="es-ES" sz="40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316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2198E32D-C536-4A03-B996-EF340E6FD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4738">
                <a:off x="3931493" y="3492507"/>
                <a:ext cx="478227" cy="4508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4" name="Imagen 313">
              <a:extLst>
                <a:ext uri="{FF2B5EF4-FFF2-40B4-BE49-F238E27FC236}">
                  <a16:creationId xmlns:a16="http://schemas.microsoft.com/office/drawing/2014/main" id="{B5856D20-1F92-482D-8DA1-A221C8B52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329" y="3195022"/>
              <a:ext cx="457200" cy="457200"/>
            </a:xfrm>
            <a:prstGeom prst="rect">
              <a:avLst/>
            </a:prstGeom>
          </p:spPr>
        </p:pic>
      </p:grpSp>
      <p:pic>
        <p:nvPicPr>
          <p:cNvPr id="67" name="Picture 2" descr="Arrow Bolt Signal Of Electrical Shock Risk In Triangular - Señal De Riesgo  Electrico Para Colorear | Full Size PNG Download | SeekPNG">
            <a:extLst>
              <a:ext uri="{FF2B5EF4-FFF2-40B4-BE49-F238E27FC236}">
                <a16:creationId xmlns:a16="http://schemas.microsoft.com/office/drawing/2014/main" id="{B1B6481B-A93E-44F4-AC42-A242A54A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77" y="630559"/>
            <a:ext cx="843402" cy="7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43A9C69E-D5DF-4E92-9F8F-F1DF304324D2}"/>
              </a:ext>
            </a:extLst>
          </p:cNvPr>
          <p:cNvSpPr txBox="1"/>
          <p:nvPr/>
        </p:nvSpPr>
        <p:spPr>
          <a:xfrm>
            <a:off x="5662142" y="1379299"/>
            <a:ext cx="14084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Audiowide" panose="02000503000000020004" pitchFamily="2" charset="0"/>
              </a:rPr>
              <a:t>Danger</a:t>
            </a:r>
            <a:br>
              <a:rPr lang="es-ES" sz="1800" dirty="0">
                <a:latin typeface="Audiowide" panose="02000503000000020004" pitchFamily="2" charset="0"/>
              </a:rPr>
            </a:br>
            <a:r>
              <a:rPr lang="es-ES" sz="1200" dirty="0">
                <a:latin typeface="Audiowide" panose="02000503000000020004" pitchFamily="2" charset="0"/>
              </a:rPr>
              <a:t>DO NOT TOUCH</a:t>
            </a:r>
            <a:endParaRPr lang="es-ES" sz="18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67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14273</TotalTime>
  <Words>69</Words>
  <Application>Microsoft Office PowerPoint</Application>
  <PresentationFormat>Personalizado</PresentationFormat>
  <Paragraphs>42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49</cp:revision>
  <dcterms:created xsi:type="dcterms:W3CDTF">2020-10-03T08:25:02Z</dcterms:created>
  <dcterms:modified xsi:type="dcterms:W3CDTF">2022-03-10T14:51:36Z</dcterms:modified>
</cp:coreProperties>
</file>