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199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68955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AEB29BF6-6B98-45CF-8F78-40790247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601" y="932873"/>
            <a:ext cx="7198474" cy="6266440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5467361" y="5461745"/>
            <a:ext cx="430887" cy="1178503"/>
            <a:chOff x="6778229" y="1357838"/>
            <a:chExt cx="430887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661945" y="1474122"/>
              <a:ext cx="6634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err="1">
                  <a:latin typeface="Audiowide" panose="02000503000000020004" pitchFamily="2" charset="0"/>
                </a:rPr>
                <a:t>Power</a:t>
              </a:r>
              <a:r>
                <a:rPr lang="es-ES" sz="1100" dirty="0">
                  <a:latin typeface="Audiowide" panose="02000503000000020004" pitchFamily="2" charset="0"/>
                </a:rPr>
                <a:t> input 5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>
            <a:off x="56970" y="2283645"/>
            <a:ext cx="1267974" cy="262608"/>
            <a:chOff x="4711030" y="3325666"/>
            <a:chExt cx="541819" cy="168682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958846" y="3327983"/>
              <a:ext cx="29400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</a:t>
              </a:r>
              <a:endParaRPr lang="es-ES" sz="1000" b="1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723932" y="3326307"/>
              <a:ext cx="294003" cy="168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Light</a:t>
              </a:r>
            </a:p>
          </p:txBody>
        </p:sp>
      </p:grp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89EB023-FD6B-445D-B5FD-EF80F297D7AB}"/>
              </a:ext>
            </a:extLst>
          </p:cNvPr>
          <p:cNvSpPr txBox="1"/>
          <p:nvPr/>
        </p:nvSpPr>
        <p:spPr>
          <a:xfrm>
            <a:off x="-48599" y="5693533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12/2021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pic>
        <p:nvPicPr>
          <p:cNvPr id="248" name="Imagen 247">
            <a:extLst>
              <a:ext uri="{FF2B5EF4-FFF2-40B4-BE49-F238E27FC236}">
                <a16:creationId xmlns:a16="http://schemas.microsoft.com/office/drawing/2014/main" id="{E2F184C9-1806-46E0-BAE3-B4CEB6D3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52" y="5233115"/>
            <a:ext cx="1162237" cy="584184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F869F254-ABEB-4596-B335-730D05CE6F59}"/>
              </a:ext>
            </a:extLst>
          </p:cNvPr>
          <p:cNvGrpSpPr/>
          <p:nvPr/>
        </p:nvGrpSpPr>
        <p:grpSpPr>
          <a:xfrm>
            <a:off x="1041798" y="2598700"/>
            <a:ext cx="4968593" cy="247784"/>
            <a:chOff x="1057278" y="2598700"/>
            <a:chExt cx="4968593" cy="24778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97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A3</a:t>
                </a:r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8B4248E-9B33-469F-BED8-FC2C75924DF5}"/>
                </a:ext>
              </a:extLst>
            </p:cNvPr>
            <p:cNvGrpSpPr/>
            <p:nvPr/>
          </p:nvGrpSpPr>
          <p:grpSpPr>
            <a:xfrm>
              <a:off x="2338572" y="2598700"/>
              <a:ext cx="1124711" cy="247784"/>
              <a:chOff x="4679015" y="3325666"/>
              <a:chExt cx="864822" cy="203423"/>
            </a:xfrm>
          </p:grpSpPr>
          <p:sp>
            <p:nvSpPr>
              <p:cNvPr id="262" name="Rectángulo: esquinas redondeadas 261">
                <a:extLst>
                  <a:ext uri="{FF2B5EF4-FFF2-40B4-BE49-F238E27FC236}">
                    <a16:creationId xmlns:a16="http://schemas.microsoft.com/office/drawing/2014/main" id="{44B5A1E2-3727-4BAA-8144-FBADCF66BABE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3" name="Rectángulo: esquinas redondeadas 262">
                <a:extLst>
                  <a:ext uri="{FF2B5EF4-FFF2-40B4-BE49-F238E27FC236}">
                    <a16:creationId xmlns:a16="http://schemas.microsoft.com/office/drawing/2014/main" id="{16B28597-7856-474C-82D9-15F6E90CAAE9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3CB5CBD-D7AC-4436-B60A-54C266173438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A4</a:t>
                </a:r>
              </a:p>
            </p:txBody>
          </p:sp>
        </p:grpSp>
        <p:grpSp>
          <p:nvGrpSpPr>
            <p:cNvPr id="265" name="Grupo 264">
              <a:extLst>
                <a:ext uri="{FF2B5EF4-FFF2-40B4-BE49-F238E27FC236}">
                  <a16:creationId xmlns:a16="http://schemas.microsoft.com/office/drawing/2014/main" id="{60C05C88-10D0-424E-9881-4B6D3C3DB2C3}"/>
                </a:ext>
              </a:extLst>
            </p:cNvPr>
            <p:cNvGrpSpPr/>
            <p:nvPr/>
          </p:nvGrpSpPr>
          <p:grpSpPr>
            <a:xfrm>
              <a:off x="3619866" y="2598700"/>
              <a:ext cx="1124711" cy="247784"/>
              <a:chOff x="4679015" y="3325666"/>
              <a:chExt cx="864822" cy="203423"/>
            </a:xfrm>
          </p:grpSpPr>
          <p:sp>
            <p:nvSpPr>
              <p:cNvPr id="266" name="Rectángulo: esquinas redondeadas 265">
                <a:extLst>
                  <a:ext uri="{FF2B5EF4-FFF2-40B4-BE49-F238E27FC236}">
                    <a16:creationId xmlns:a16="http://schemas.microsoft.com/office/drawing/2014/main" id="{20183C4A-5FA5-4F91-8B9A-67A89611187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7" name="Rectángulo: esquinas redondeadas 266">
                <a:extLst>
                  <a:ext uri="{FF2B5EF4-FFF2-40B4-BE49-F238E27FC236}">
                    <a16:creationId xmlns:a16="http://schemas.microsoft.com/office/drawing/2014/main" id="{BDA7F180-BCC3-4FA8-BD09-C467536DAB8B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268" name="CuadroTexto 267">
                <a:extLst>
                  <a:ext uri="{FF2B5EF4-FFF2-40B4-BE49-F238E27FC236}">
                    <a16:creationId xmlns:a16="http://schemas.microsoft.com/office/drawing/2014/main" id="{F8A7BC1A-199C-43B3-919F-37A173C396B1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A5</a:t>
                </a:r>
              </a:p>
            </p:txBody>
          </p:sp>
        </p:grpSp>
        <p:grpSp>
          <p:nvGrpSpPr>
            <p:cNvPr id="269" name="Grupo 268">
              <a:extLst>
                <a:ext uri="{FF2B5EF4-FFF2-40B4-BE49-F238E27FC236}">
                  <a16:creationId xmlns:a16="http://schemas.microsoft.com/office/drawing/2014/main" id="{2DCCAEF3-3E2B-49FD-83DE-B339385771B1}"/>
                </a:ext>
              </a:extLst>
            </p:cNvPr>
            <p:cNvGrpSpPr/>
            <p:nvPr/>
          </p:nvGrpSpPr>
          <p:grpSpPr>
            <a:xfrm>
              <a:off x="4901160" y="2598700"/>
              <a:ext cx="1124711" cy="247784"/>
              <a:chOff x="4679015" y="3325666"/>
              <a:chExt cx="864822" cy="203423"/>
            </a:xfrm>
          </p:grpSpPr>
          <p:sp>
            <p:nvSpPr>
              <p:cNvPr id="270" name="Rectángulo: esquinas redondeadas 269">
                <a:extLst>
                  <a:ext uri="{FF2B5EF4-FFF2-40B4-BE49-F238E27FC236}">
                    <a16:creationId xmlns:a16="http://schemas.microsoft.com/office/drawing/2014/main" id="{E3B0CEB6-A9F1-41B1-962A-77440E87F92E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71" name="Rectángulo: esquinas redondeadas 270">
                <a:extLst>
                  <a:ext uri="{FF2B5EF4-FFF2-40B4-BE49-F238E27FC236}">
                    <a16:creationId xmlns:a16="http://schemas.microsoft.com/office/drawing/2014/main" id="{51C33DA4-3BE5-4772-81DF-04C1EA5C400F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272" name="CuadroTexto 271">
                <a:extLst>
                  <a:ext uri="{FF2B5EF4-FFF2-40B4-BE49-F238E27FC236}">
                    <a16:creationId xmlns:a16="http://schemas.microsoft.com/office/drawing/2014/main" id="{FA83E077-5A52-4CD3-8F42-D80D46384F79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A17</a:t>
                </a:r>
              </a:p>
            </p:txBody>
          </p:sp>
        </p:grp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6A3E4572-1EDC-48A1-A7FD-B623400868E7}"/>
              </a:ext>
            </a:extLst>
          </p:cNvPr>
          <p:cNvGrpSpPr/>
          <p:nvPr/>
        </p:nvGrpSpPr>
        <p:grpSpPr>
          <a:xfrm>
            <a:off x="1041798" y="5272006"/>
            <a:ext cx="4968593" cy="247784"/>
            <a:chOff x="1057278" y="2598700"/>
            <a:chExt cx="4968593" cy="247784"/>
          </a:xfrm>
        </p:grpSpPr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566E00C7-2ED1-4E7B-A2BC-45FC5A311C92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304" name="Rectángulo: esquinas redondeadas 303">
                <a:extLst>
                  <a:ext uri="{FF2B5EF4-FFF2-40B4-BE49-F238E27FC236}">
                    <a16:creationId xmlns:a16="http://schemas.microsoft.com/office/drawing/2014/main" id="{9277E1C9-62ED-4A0C-B558-9AA75588634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5" name="Rectángulo: esquinas redondeadas 304">
                <a:extLst>
                  <a:ext uri="{FF2B5EF4-FFF2-40B4-BE49-F238E27FC236}">
                    <a16:creationId xmlns:a16="http://schemas.microsoft.com/office/drawing/2014/main" id="{415FDA35-9C3A-4BA6-9BE4-17FB04BDA6DE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5</a:t>
                </a:r>
              </a:p>
            </p:txBody>
          </p:sp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A0E63E0-E110-42E8-8F05-5196BA309EA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A12</a:t>
                </a:r>
              </a:p>
            </p:txBody>
          </p:sp>
        </p:grpSp>
        <p:grpSp>
          <p:nvGrpSpPr>
            <p:cNvPr id="292" name="Grupo 291">
              <a:extLst>
                <a:ext uri="{FF2B5EF4-FFF2-40B4-BE49-F238E27FC236}">
                  <a16:creationId xmlns:a16="http://schemas.microsoft.com/office/drawing/2014/main" id="{788FBBFE-B967-4AC7-8B56-5AF168BE486E}"/>
                </a:ext>
              </a:extLst>
            </p:cNvPr>
            <p:cNvGrpSpPr/>
            <p:nvPr/>
          </p:nvGrpSpPr>
          <p:grpSpPr>
            <a:xfrm>
              <a:off x="2338572" y="2598700"/>
              <a:ext cx="1124711" cy="247784"/>
              <a:chOff x="4679015" y="3325666"/>
              <a:chExt cx="864822" cy="203423"/>
            </a:xfrm>
          </p:grpSpPr>
          <p:sp>
            <p:nvSpPr>
              <p:cNvPr id="301" name="Rectángulo: esquinas redondeadas 300">
                <a:extLst>
                  <a:ext uri="{FF2B5EF4-FFF2-40B4-BE49-F238E27FC236}">
                    <a16:creationId xmlns:a16="http://schemas.microsoft.com/office/drawing/2014/main" id="{1984602B-C5CA-47C3-AA06-30770A9D3010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2" name="Rectángulo: esquinas redondeadas 301">
                <a:extLst>
                  <a:ext uri="{FF2B5EF4-FFF2-40B4-BE49-F238E27FC236}">
                    <a16:creationId xmlns:a16="http://schemas.microsoft.com/office/drawing/2014/main" id="{2B8A2194-A51B-4430-B3CF-F56669B38BDC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6</a:t>
                </a:r>
              </a:p>
            </p:txBody>
          </p:sp>
          <p:sp>
            <p:nvSpPr>
              <p:cNvPr id="303" name="CuadroTexto 302">
                <a:extLst>
                  <a:ext uri="{FF2B5EF4-FFF2-40B4-BE49-F238E27FC236}">
                    <a16:creationId xmlns:a16="http://schemas.microsoft.com/office/drawing/2014/main" id="{EFA304F2-49CD-4374-9523-016338BC5591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A13</a:t>
                </a:r>
              </a:p>
            </p:txBody>
          </p:sp>
        </p:grp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7C0BB8E4-E5CD-4527-A4F6-91336BE7657D}"/>
                </a:ext>
              </a:extLst>
            </p:cNvPr>
            <p:cNvGrpSpPr/>
            <p:nvPr/>
          </p:nvGrpSpPr>
          <p:grpSpPr>
            <a:xfrm>
              <a:off x="3619866" y="2598700"/>
              <a:ext cx="1124711" cy="247784"/>
              <a:chOff x="4679015" y="3325666"/>
              <a:chExt cx="864822" cy="203423"/>
            </a:xfrm>
          </p:grpSpPr>
          <p:sp>
            <p:nvSpPr>
              <p:cNvPr id="298" name="Rectángulo: esquinas redondeadas 297">
                <a:extLst>
                  <a:ext uri="{FF2B5EF4-FFF2-40B4-BE49-F238E27FC236}">
                    <a16:creationId xmlns:a16="http://schemas.microsoft.com/office/drawing/2014/main" id="{E7D422AF-9124-4212-915E-878441519FE9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9" name="Rectángulo: esquinas redondeadas 298">
                <a:extLst>
                  <a:ext uri="{FF2B5EF4-FFF2-40B4-BE49-F238E27FC236}">
                    <a16:creationId xmlns:a16="http://schemas.microsoft.com/office/drawing/2014/main" id="{A02BC5A6-E27F-4507-A0B9-9E082898AB2F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7</a:t>
                </a:r>
              </a:p>
            </p:txBody>
          </p:sp>
          <p:sp>
            <p:nvSpPr>
              <p:cNvPr id="300" name="CuadroTexto 299">
                <a:extLst>
                  <a:ext uri="{FF2B5EF4-FFF2-40B4-BE49-F238E27FC236}">
                    <a16:creationId xmlns:a16="http://schemas.microsoft.com/office/drawing/2014/main" id="{A78F0D3E-6910-472A-9465-A20A00D6C0B5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A14</a:t>
                </a:r>
              </a:p>
            </p:txBody>
          </p:sp>
        </p:grpSp>
        <p:grpSp>
          <p:nvGrpSpPr>
            <p:cNvPr id="294" name="Grupo 293">
              <a:extLst>
                <a:ext uri="{FF2B5EF4-FFF2-40B4-BE49-F238E27FC236}">
                  <a16:creationId xmlns:a16="http://schemas.microsoft.com/office/drawing/2014/main" id="{4F7BEC2E-962E-4274-906D-A4F24BF46068}"/>
                </a:ext>
              </a:extLst>
            </p:cNvPr>
            <p:cNvGrpSpPr/>
            <p:nvPr/>
          </p:nvGrpSpPr>
          <p:grpSpPr>
            <a:xfrm>
              <a:off x="4901160" y="2598700"/>
              <a:ext cx="1124711" cy="247784"/>
              <a:chOff x="4679015" y="3325666"/>
              <a:chExt cx="864822" cy="203423"/>
            </a:xfrm>
          </p:grpSpPr>
          <p:sp>
            <p:nvSpPr>
              <p:cNvPr id="295" name="Rectángulo: esquinas redondeadas 294">
                <a:extLst>
                  <a:ext uri="{FF2B5EF4-FFF2-40B4-BE49-F238E27FC236}">
                    <a16:creationId xmlns:a16="http://schemas.microsoft.com/office/drawing/2014/main" id="{D2D4DBB8-A9A0-43F8-B62D-11010634ADCA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6" name="Rectángulo: esquinas redondeadas 295">
                <a:extLst>
                  <a:ext uri="{FF2B5EF4-FFF2-40B4-BE49-F238E27FC236}">
                    <a16:creationId xmlns:a16="http://schemas.microsoft.com/office/drawing/2014/main" id="{831F07F0-77BA-4E3A-B152-53D2FFD724CB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8</a:t>
                </a:r>
              </a:p>
            </p:txBody>
          </p:sp>
          <p:sp>
            <p:nvSpPr>
              <p:cNvPr id="297" name="CuadroTexto 296">
                <a:extLst>
                  <a:ext uri="{FF2B5EF4-FFF2-40B4-BE49-F238E27FC236}">
                    <a16:creationId xmlns:a16="http://schemas.microsoft.com/office/drawing/2014/main" id="{D940337F-0605-4271-9AED-99BB9C559F5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A15</a:t>
                </a:r>
              </a:p>
            </p:txBody>
          </p:sp>
        </p:grp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933DC89F-546B-4D72-ADC6-100A820D1D21}"/>
              </a:ext>
            </a:extLst>
          </p:cNvPr>
          <p:cNvGrpSpPr/>
          <p:nvPr/>
        </p:nvGrpSpPr>
        <p:grpSpPr>
          <a:xfrm rot="16200000">
            <a:off x="4788452" y="3590841"/>
            <a:ext cx="3448379" cy="954107"/>
            <a:chOff x="1213150" y="3123593"/>
            <a:chExt cx="3448379" cy="954107"/>
          </a:xfrm>
        </p:grpSpPr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177FFC82-0042-49FB-A55B-95CD9D12F2C2}"/>
                </a:ext>
              </a:extLst>
            </p:cNvPr>
            <p:cNvGrpSpPr/>
            <p:nvPr/>
          </p:nvGrpSpPr>
          <p:grpSpPr>
            <a:xfrm>
              <a:off x="1213150" y="3123593"/>
              <a:ext cx="3229360" cy="954107"/>
              <a:chOff x="1186074" y="3048695"/>
              <a:chExt cx="3229360" cy="954107"/>
            </a:xfrm>
          </p:grpSpPr>
          <p:sp>
            <p:nvSpPr>
              <p:cNvPr id="310" name="CuadroTexto 309">
                <a:extLst>
                  <a:ext uri="{FF2B5EF4-FFF2-40B4-BE49-F238E27FC236}">
                    <a16:creationId xmlns:a16="http://schemas.microsoft.com/office/drawing/2014/main" id="{42389257-FD3A-4844-9C0A-3F3904E9B9FB}"/>
                  </a:ext>
                </a:extLst>
              </p:cNvPr>
              <p:cNvSpPr txBox="1"/>
              <p:nvPr/>
            </p:nvSpPr>
            <p:spPr>
              <a:xfrm>
                <a:off x="1186074" y="3048695"/>
                <a:ext cx="284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</a:t>
                </a:r>
                <a:r>
                  <a:rPr lang="es-ES" sz="2800" dirty="0">
                    <a:latin typeface="Audiowide" panose="02000503000000020004" pitchFamily="2" charset="0"/>
                  </a:rPr>
                  <a:t>-meter</a:t>
                </a:r>
              </a:p>
            </p:txBody>
          </p:sp>
          <p:pic>
            <p:nvPicPr>
              <p:cNvPr id="311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1090B0AF-FFE1-478D-B706-57736848A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895447" y="3477536"/>
                <a:ext cx="51998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9" name="Imagen 308">
              <a:extLst>
                <a:ext uri="{FF2B5EF4-FFF2-40B4-BE49-F238E27FC236}">
                  <a16:creationId xmlns:a16="http://schemas.microsoft.com/office/drawing/2014/main" id="{0B1980DC-83AE-4A77-9889-24909EDF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1F60973-414B-414D-A452-8C06D54B3CFC}"/>
              </a:ext>
            </a:extLst>
          </p:cNvPr>
          <p:cNvGrpSpPr/>
          <p:nvPr/>
        </p:nvGrpSpPr>
        <p:grpSpPr>
          <a:xfrm>
            <a:off x="1638301" y="3589039"/>
            <a:ext cx="3509420" cy="1384995"/>
            <a:chOff x="1297832" y="3123592"/>
            <a:chExt cx="3363697" cy="1384995"/>
          </a:xfrm>
        </p:grpSpPr>
        <p:grpSp>
          <p:nvGrpSpPr>
            <p:cNvPr id="313" name="Grupo 312">
              <a:extLst>
                <a:ext uri="{FF2B5EF4-FFF2-40B4-BE49-F238E27FC236}">
                  <a16:creationId xmlns:a16="http://schemas.microsoft.com/office/drawing/2014/main" id="{D4802609-33BD-4BE2-8724-A85E0D08FEB7}"/>
                </a:ext>
              </a:extLst>
            </p:cNvPr>
            <p:cNvGrpSpPr/>
            <p:nvPr/>
          </p:nvGrpSpPr>
          <p:grpSpPr>
            <a:xfrm>
              <a:off x="1297832" y="3123592"/>
              <a:ext cx="3144678" cy="1384995"/>
              <a:chOff x="1270756" y="3048694"/>
              <a:chExt cx="3144678" cy="1384995"/>
            </a:xfrm>
          </p:grpSpPr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BB10D2D0-401C-45A0-A11E-97D7783C3CE8}"/>
                  </a:ext>
                </a:extLst>
              </p:cNvPr>
              <p:cNvSpPr txBox="1"/>
              <p:nvPr/>
            </p:nvSpPr>
            <p:spPr>
              <a:xfrm>
                <a:off x="1270756" y="3048694"/>
                <a:ext cx="27557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</a:t>
                </a:r>
                <a:r>
                  <a:rPr lang="es-ES" sz="2800" dirty="0">
                    <a:latin typeface="Audiowide" panose="02000503000000020004" pitchFamily="2" charset="0"/>
                  </a:rPr>
                  <a:t>-meter</a:t>
                </a:r>
              </a:p>
            </p:txBody>
          </p:sp>
          <p:pic>
            <p:nvPicPr>
              <p:cNvPr id="316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2198E32D-C536-4A03-B996-EF340E6F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895447" y="3477536"/>
                <a:ext cx="51998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4" name="Imagen 313">
              <a:extLst>
                <a:ext uri="{FF2B5EF4-FFF2-40B4-BE49-F238E27FC236}">
                  <a16:creationId xmlns:a16="http://schemas.microsoft.com/office/drawing/2014/main" id="{B5856D20-1F92-482D-8DA1-A221C8B5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5467361" y="5461745"/>
            <a:ext cx="430887" cy="1178503"/>
            <a:chOff x="6778229" y="1357838"/>
            <a:chExt cx="430887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661945" y="1474122"/>
              <a:ext cx="6634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err="1">
                  <a:latin typeface="Audiowide" panose="02000503000000020004" pitchFamily="2" charset="0"/>
                </a:rPr>
                <a:t>Power</a:t>
              </a:r>
              <a:r>
                <a:rPr lang="es-ES" sz="1100" dirty="0">
                  <a:latin typeface="Audiowide" panose="02000503000000020004" pitchFamily="2" charset="0"/>
                </a:rPr>
                <a:t> input 5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>
            <a:off x="56970" y="2283645"/>
            <a:ext cx="1267974" cy="262608"/>
            <a:chOff x="4711030" y="3325666"/>
            <a:chExt cx="541819" cy="168682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958846" y="3327983"/>
              <a:ext cx="29400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</a:t>
              </a:r>
              <a:endParaRPr lang="es-ES" sz="1000" b="1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723932" y="3326307"/>
              <a:ext cx="294003" cy="168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Light</a:t>
              </a:r>
            </a:p>
          </p:txBody>
        </p:sp>
      </p:grp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89EB023-FD6B-445D-B5FD-EF80F297D7AB}"/>
              </a:ext>
            </a:extLst>
          </p:cNvPr>
          <p:cNvSpPr txBox="1"/>
          <p:nvPr/>
        </p:nvSpPr>
        <p:spPr>
          <a:xfrm>
            <a:off x="-48599" y="5693533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12/2021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pic>
        <p:nvPicPr>
          <p:cNvPr id="248" name="Imagen 247">
            <a:extLst>
              <a:ext uri="{FF2B5EF4-FFF2-40B4-BE49-F238E27FC236}">
                <a16:creationId xmlns:a16="http://schemas.microsoft.com/office/drawing/2014/main" id="{E2F184C9-1806-46E0-BAE3-B4CEB6D3FD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52" y="5233115"/>
            <a:ext cx="1162237" cy="584184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F869F254-ABEB-4596-B335-730D05CE6F59}"/>
              </a:ext>
            </a:extLst>
          </p:cNvPr>
          <p:cNvGrpSpPr/>
          <p:nvPr/>
        </p:nvGrpSpPr>
        <p:grpSpPr>
          <a:xfrm>
            <a:off x="1041798" y="2598700"/>
            <a:ext cx="4968593" cy="247784"/>
            <a:chOff x="1057278" y="2598700"/>
            <a:chExt cx="4968593" cy="24778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97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A3</a:t>
                </a:r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8B4248E-9B33-469F-BED8-FC2C75924DF5}"/>
                </a:ext>
              </a:extLst>
            </p:cNvPr>
            <p:cNvGrpSpPr/>
            <p:nvPr/>
          </p:nvGrpSpPr>
          <p:grpSpPr>
            <a:xfrm>
              <a:off x="2338572" y="2598700"/>
              <a:ext cx="1124711" cy="247784"/>
              <a:chOff x="4679015" y="3325666"/>
              <a:chExt cx="864822" cy="203423"/>
            </a:xfrm>
          </p:grpSpPr>
          <p:sp>
            <p:nvSpPr>
              <p:cNvPr id="262" name="Rectángulo: esquinas redondeadas 261">
                <a:extLst>
                  <a:ext uri="{FF2B5EF4-FFF2-40B4-BE49-F238E27FC236}">
                    <a16:creationId xmlns:a16="http://schemas.microsoft.com/office/drawing/2014/main" id="{44B5A1E2-3727-4BAA-8144-FBADCF66BABE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3" name="Rectángulo: esquinas redondeadas 262">
                <a:extLst>
                  <a:ext uri="{FF2B5EF4-FFF2-40B4-BE49-F238E27FC236}">
                    <a16:creationId xmlns:a16="http://schemas.microsoft.com/office/drawing/2014/main" id="{16B28597-7856-474C-82D9-15F6E90CAAE9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3CB5CBD-D7AC-4436-B60A-54C266173438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A4</a:t>
                </a:r>
              </a:p>
            </p:txBody>
          </p:sp>
        </p:grpSp>
        <p:grpSp>
          <p:nvGrpSpPr>
            <p:cNvPr id="265" name="Grupo 264">
              <a:extLst>
                <a:ext uri="{FF2B5EF4-FFF2-40B4-BE49-F238E27FC236}">
                  <a16:creationId xmlns:a16="http://schemas.microsoft.com/office/drawing/2014/main" id="{60C05C88-10D0-424E-9881-4B6D3C3DB2C3}"/>
                </a:ext>
              </a:extLst>
            </p:cNvPr>
            <p:cNvGrpSpPr/>
            <p:nvPr/>
          </p:nvGrpSpPr>
          <p:grpSpPr>
            <a:xfrm>
              <a:off x="3619866" y="2598700"/>
              <a:ext cx="1124711" cy="247784"/>
              <a:chOff x="4679015" y="3325666"/>
              <a:chExt cx="864822" cy="203423"/>
            </a:xfrm>
          </p:grpSpPr>
          <p:sp>
            <p:nvSpPr>
              <p:cNvPr id="266" name="Rectángulo: esquinas redondeadas 265">
                <a:extLst>
                  <a:ext uri="{FF2B5EF4-FFF2-40B4-BE49-F238E27FC236}">
                    <a16:creationId xmlns:a16="http://schemas.microsoft.com/office/drawing/2014/main" id="{20183C4A-5FA5-4F91-8B9A-67A89611187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7" name="Rectángulo: esquinas redondeadas 266">
                <a:extLst>
                  <a:ext uri="{FF2B5EF4-FFF2-40B4-BE49-F238E27FC236}">
                    <a16:creationId xmlns:a16="http://schemas.microsoft.com/office/drawing/2014/main" id="{BDA7F180-BCC3-4FA8-BD09-C467536DAB8B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268" name="CuadroTexto 267">
                <a:extLst>
                  <a:ext uri="{FF2B5EF4-FFF2-40B4-BE49-F238E27FC236}">
                    <a16:creationId xmlns:a16="http://schemas.microsoft.com/office/drawing/2014/main" id="{F8A7BC1A-199C-43B3-919F-37A173C396B1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A5</a:t>
                </a:r>
              </a:p>
            </p:txBody>
          </p:sp>
        </p:grpSp>
        <p:grpSp>
          <p:nvGrpSpPr>
            <p:cNvPr id="269" name="Grupo 268">
              <a:extLst>
                <a:ext uri="{FF2B5EF4-FFF2-40B4-BE49-F238E27FC236}">
                  <a16:creationId xmlns:a16="http://schemas.microsoft.com/office/drawing/2014/main" id="{2DCCAEF3-3E2B-49FD-83DE-B339385771B1}"/>
                </a:ext>
              </a:extLst>
            </p:cNvPr>
            <p:cNvGrpSpPr/>
            <p:nvPr/>
          </p:nvGrpSpPr>
          <p:grpSpPr>
            <a:xfrm>
              <a:off x="4901160" y="2598700"/>
              <a:ext cx="1124711" cy="247784"/>
              <a:chOff x="4679015" y="3325666"/>
              <a:chExt cx="864822" cy="203423"/>
            </a:xfrm>
          </p:grpSpPr>
          <p:sp>
            <p:nvSpPr>
              <p:cNvPr id="270" name="Rectángulo: esquinas redondeadas 269">
                <a:extLst>
                  <a:ext uri="{FF2B5EF4-FFF2-40B4-BE49-F238E27FC236}">
                    <a16:creationId xmlns:a16="http://schemas.microsoft.com/office/drawing/2014/main" id="{E3B0CEB6-A9F1-41B1-962A-77440E87F92E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71" name="Rectángulo: esquinas redondeadas 270">
                <a:extLst>
                  <a:ext uri="{FF2B5EF4-FFF2-40B4-BE49-F238E27FC236}">
                    <a16:creationId xmlns:a16="http://schemas.microsoft.com/office/drawing/2014/main" id="{51C33DA4-3BE5-4772-81DF-04C1EA5C400F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272" name="CuadroTexto 271">
                <a:extLst>
                  <a:ext uri="{FF2B5EF4-FFF2-40B4-BE49-F238E27FC236}">
                    <a16:creationId xmlns:a16="http://schemas.microsoft.com/office/drawing/2014/main" id="{FA83E077-5A52-4CD3-8F42-D80D46384F79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A17</a:t>
                </a:r>
              </a:p>
            </p:txBody>
          </p:sp>
        </p:grp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6A3E4572-1EDC-48A1-A7FD-B623400868E7}"/>
              </a:ext>
            </a:extLst>
          </p:cNvPr>
          <p:cNvGrpSpPr/>
          <p:nvPr/>
        </p:nvGrpSpPr>
        <p:grpSpPr>
          <a:xfrm>
            <a:off x="1041798" y="5272006"/>
            <a:ext cx="4968593" cy="247784"/>
            <a:chOff x="1057278" y="2598700"/>
            <a:chExt cx="4968593" cy="247784"/>
          </a:xfrm>
        </p:grpSpPr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566E00C7-2ED1-4E7B-A2BC-45FC5A311C92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304" name="Rectángulo: esquinas redondeadas 303">
                <a:extLst>
                  <a:ext uri="{FF2B5EF4-FFF2-40B4-BE49-F238E27FC236}">
                    <a16:creationId xmlns:a16="http://schemas.microsoft.com/office/drawing/2014/main" id="{9277E1C9-62ED-4A0C-B558-9AA75588634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5" name="Rectángulo: esquinas redondeadas 304">
                <a:extLst>
                  <a:ext uri="{FF2B5EF4-FFF2-40B4-BE49-F238E27FC236}">
                    <a16:creationId xmlns:a16="http://schemas.microsoft.com/office/drawing/2014/main" id="{415FDA35-9C3A-4BA6-9BE4-17FB04BDA6DE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5</a:t>
                </a:r>
              </a:p>
            </p:txBody>
          </p:sp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A0E63E0-E110-42E8-8F05-5196BA309EA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A12</a:t>
                </a:r>
              </a:p>
            </p:txBody>
          </p:sp>
        </p:grpSp>
        <p:grpSp>
          <p:nvGrpSpPr>
            <p:cNvPr id="292" name="Grupo 291">
              <a:extLst>
                <a:ext uri="{FF2B5EF4-FFF2-40B4-BE49-F238E27FC236}">
                  <a16:creationId xmlns:a16="http://schemas.microsoft.com/office/drawing/2014/main" id="{788FBBFE-B967-4AC7-8B56-5AF168BE486E}"/>
                </a:ext>
              </a:extLst>
            </p:cNvPr>
            <p:cNvGrpSpPr/>
            <p:nvPr/>
          </p:nvGrpSpPr>
          <p:grpSpPr>
            <a:xfrm>
              <a:off x="2338572" y="2598700"/>
              <a:ext cx="1124711" cy="247784"/>
              <a:chOff x="4679015" y="3325666"/>
              <a:chExt cx="864822" cy="203423"/>
            </a:xfrm>
          </p:grpSpPr>
          <p:sp>
            <p:nvSpPr>
              <p:cNvPr id="301" name="Rectángulo: esquinas redondeadas 300">
                <a:extLst>
                  <a:ext uri="{FF2B5EF4-FFF2-40B4-BE49-F238E27FC236}">
                    <a16:creationId xmlns:a16="http://schemas.microsoft.com/office/drawing/2014/main" id="{1984602B-C5CA-47C3-AA06-30770A9D3010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2" name="Rectángulo: esquinas redondeadas 301">
                <a:extLst>
                  <a:ext uri="{FF2B5EF4-FFF2-40B4-BE49-F238E27FC236}">
                    <a16:creationId xmlns:a16="http://schemas.microsoft.com/office/drawing/2014/main" id="{2B8A2194-A51B-4430-B3CF-F56669B38BDC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6</a:t>
                </a:r>
              </a:p>
            </p:txBody>
          </p:sp>
          <p:sp>
            <p:nvSpPr>
              <p:cNvPr id="303" name="CuadroTexto 302">
                <a:extLst>
                  <a:ext uri="{FF2B5EF4-FFF2-40B4-BE49-F238E27FC236}">
                    <a16:creationId xmlns:a16="http://schemas.microsoft.com/office/drawing/2014/main" id="{EFA304F2-49CD-4374-9523-016338BC5591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A13</a:t>
                </a:r>
              </a:p>
            </p:txBody>
          </p:sp>
        </p:grp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7C0BB8E4-E5CD-4527-A4F6-91336BE7657D}"/>
                </a:ext>
              </a:extLst>
            </p:cNvPr>
            <p:cNvGrpSpPr/>
            <p:nvPr/>
          </p:nvGrpSpPr>
          <p:grpSpPr>
            <a:xfrm>
              <a:off x="3619866" y="2598700"/>
              <a:ext cx="1124711" cy="247784"/>
              <a:chOff x="4679015" y="3325666"/>
              <a:chExt cx="864822" cy="203423"/>
            </a:xfrm>
          </p:grpSpPr>
          <p:sp>
            <p:nvSpPr>
              <p:cNvPr id="298" name="Rectángulo: esquinas redondeadas 297">
                <a:extLst>
                  <a:ext uri="{FF2B5EF4-FFF2-40B4-BE49-F238E27FC236}">
                    <a16:creationId xmlns:a16="http://schemas.microsoft.com/office/drawing/2014/main" id="{E7D422AF-9124-4212-915E-878441519FE9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9" name="Rectángulo: esquinas redondeadas 298">
                <a:extLst>
                  <a:ext uri="{FF2B5EF4-FFF2-40B4-BE49-F238E27FC236}">
                    <a16:creationId xmlns:a16="http://schemas.microsoft.com/office/drawing/2014/main" id="{A02BC5A6-E27F-4507-A0B9-9E082898AB2F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7</a:t>
                </a:r>
              </a:p>
            </p:txBody>
          </p:sp>
          <p:sp>
            <p:nvSpPr>
              <p:cNvPr id="300" name="CuadroTexto 299">
                <a:extLst>
                  <a:ext uri="{FF2B5EF4-FFF2-40B4-BE49-F238E27FC236}">
                    <a16:creationId xmlns:a16="http://schemas.microsoft.com/office/drawing/2014/main" id="{A78F0D3E-6910-472A-9465-A20A00D6C0B5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A14</a:t>
                </a:r>
              </a:p>
            </p:txBody>
          </p:sp>
        </p:grpSp>
        <p:grpSp>
          <p:nvGrpSpPr>
            <p:cNvPr id="294" name="Grupo 293">
              <a:extLst>
                <a:ext uri="{FF2B5EF4-FFF2-40B4-BE49-F238E27FC236}">
                  <a16:creationId xmlns:a16="http://schemas.microsoft.com/office/drawing/2014/main" id="{4F7BEC2E-962E-4274-906D-A4F24BF46068}"/>
                </a:ext>
              </a:extLst>
            </p:cNvPr>
            <p:cNvGrpSpPr/>
            <p:nvPr/>
          </p:nvGrpSpPr>
          <p:grpSpPr>
            <a:xfrm>
              <a:off x="4901160" y="2598700"/>
              <a:ext cx="1124711" cy="247784"/>
              <a:chOff x="4679015" y="3325666"/>
              <a:chExt cx="864822" cy="203423"/>
            </a:xfrm>
          </p:grpSpPr>
          <p:sp>
            <p:nvSpPr>
              <p:cNvPr id="295" name="Rectángulo: esquinas redondeadas 294">
                <a:extLst>
                  <a:ext uri="{FF2B5EF4-FFF2-40B4-BE49-F238E27FC236}">
                    <a16:creationId xmlns:a16="http://schemas.microsoft.com/office/drawing/2014/main" id="{D2D4DBB8-A9A0-43F8-B62D-11010634ADCA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6" name="Rectángulo: esquinas redondeadas 295">
                <a:extLst>
                  <a:ext uri="{FF2B5EF4-FFF2-40B4-BE49-F238E27FC236}">
                    <a16:creationId xmlns:a16="http://schemas.microsoft.com/office/drawing/2014/main" id="{831F07F0-77BA-4E3A-B152-53D2FFD724CB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8</a:t>
                </a:r>
              </a:p>
            </p:txBody>
          </p:sp>
          <p:sp>
            <p:nvSpPr>
              <p:cNvPr id="297" name="CuadroTexto 296">
                <a:extLst>
                  <a:ext uri="{FF2B5EF4-FFF2-40B4-BE49-F238E27FC236}">
                    <a16:creationId xmlns:a16="http://schemas.microsoft.com/office/drawing/2014/main" id="{D940337F-0605-4271-9AED-99BB9C559F5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A15</a:t>
                </a:r>
              </a:p>
            </p:txBody>
          </p:sp>
        </p:grp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933DC89F-546B-4D72-ADC6-100A820D1D21}"/>
              </a:ext>
            </a:extLst>
          </p:cNvPr>
          <p:cNvGrpSpPr/>
          <p:nvPr/>
        </p:nvGrpSpPr>
        <p:grpSpPr>
          <a:xfrm rot="16200000">
            <a:off x="4788452" y="3590841"/>
            <a:ext cx="3448379" cy="954107"/>
            <a:chOff x="1213150" y="3123593"/>
            <a:chExt cx="3448379" cy="954107"/>
          </a:xfrm>
        </p:grpSpPr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177FFC82-0042-49FB-A55B-95CD9D12F2C2}"/>
                </a:ext>
              </a:extLst>
            </p:cNvPr>
            <p:cNvGrpSpPr/>
            <p:nvPr/>
          </p:nvGrpSpPr>
          <p:grpSpPr>
            <a:xfrm>
              <a:off x="1213150" y="3123593"/>
              <a:ext cx="3229360" cy="954107"/>
              <a:chOff x="1186074" y="3048695"/>
              <a:chExt cx="3229360" cy="954107"/>
            </a:xfrm>
          </p:grpSpPr>
          <p:sp>
            <p:nvSpPr>
              <p:cNvPr id="310" name="CuadroTexto 309">
                <a:extLst>
                  <a:ext uri="{FF2B5EF4-FFF2-40B4-BE49-F238E27FC236}">
                    <a16:creationId xmlns:a16="http://schemas.microsoft.com/office/drawing/2014/main" id="{42389257-FD3A-4844-9C0A-3F3904E9B9FB}"/>
                  </a:ext>
                </a:extLst>
              </p:cNvPr>
              <p:cNvSpPr txBox="1"/>
              <p:nvPr/>
            </p:nvSpPr>
            <p:spPr>
              <a:xfrm>
                <a:off x="1186074" y="3048695"/>
                <a:ext cx="284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</a:t>
                </a:r>
                <a:r>
                  <a:rPr lang="es-ES" sz="2800" dirty="0">
                    <a:latin typeface="Audiowide" panose="02000503000000020004" pitchFamily="2" charset="0"/>
                  </a:rPr>
                  <a:t>-meter</a:t>
                </a:r>
              </a:p>
            </p:txBody>
          </p:sp>
          <p:pic>
            <p:nvPicPr>
              <p:cNvPr id="311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1090B0AF-FFE1-478D-B706-57736848A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895447" y="3477536"/>
                <a:ext cx="51998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9" name="Imagen 308">
              <a:extLst>
                <a:ext uri="{FF2B5EF4-FFF2-40B4-BE49-F238E27FC236}">
                  <a16:creationId xmlns:a16="http://schemas.microsoft.com/office/drawing/2014/main" id="{0B1980DC-83AE-4A77-9889-24909EDF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1F60973-414B-414D-A452-8C06D54B3CFC}"/>
              </a:ext>
            </a:extLst>
          </p:cNvPr>
          <p:cNvGrpSpPr/>
          <p:nvPr/>
        </p:nvGrpSpPr>
        <p:grpSpPr>
          <a:xfrm>
            <a:off x="1638301" y="3589039"/>
            <a:ext cx="3509420" cy="1384995"/>
            <a:chOff x="1297832" y="3123592"/>
            <a:chExt cx="3363697" cy="1384995"/>
          </a:xfrm>
        </p:grpSpPr>
        <p:grpSp>
          <p:nvGrpSpPr>
            <p:cNvPr id="313" name="Grupo 312">
              <a:extLst>
                <a:ext uri="{FF2B5EF4-FFF2-40B4-BE49-F238E27FC236}">
                  <a16:creationId xmlns:a16="http://schemas.microsoft.com/office/drawing/2014/main" id="{D4802609-33BD-4BE2-8724-A85E0D08FEB7}"/>
                </a:ext>
              </a:extLst>
            </p:cNvPr>
            <p:cNvGrpSpPr/>
            <p:nvPr/>
          </p:nvGrpSpPr>
          <p:grpSpPr>
            <a:xfrm>
              <a:off x="1297832" y="3123592"/>
              <a:ext cx="3144678" cy="1384995"/>
              <a:chOff x="1270756" y="3048694"/>
              <a:chExt cx="3144678" cy="1384995"/>
            </a:xfrm>
          </p:grpSpPr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BB10D2D0-401C-45A0-A11E-97D7783C3CE8}"/>
                  </a:ext>
                </a:extLst>
              </p:cNvPr>
              <p:cNvSpPr txBox="1"/>
              <p:nvPr/>
            </p:nvSpPr>
            <p:spPr>
              <a:xfrm>
                <a:off x="1270756" y="3048694"/>
                <a:ext cx="27557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</a:t>
                </a:r>
                <a:r>
                  <a:rPr lang="es-ES" sz="2800" dirty="0">
                    <a:latin typeface="Audiowide" panose="02000503000000020004" pitchFamily="2" charset="0"/>
                  </a:rPr>
                  <a:t>-meter</a:t>
                </a:r>
              </a:p>
            </p:txBody>
          </p:sp>
          <p:pic>
            <p:nvPicPr>
              <p:cNvPr id="316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2198E32D-C536-4A03-B996-EF340E6F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895447" y="3477536"/>
                <a:ext cx="51998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4" name="Imagen 313">
              <a:extLst>
                <a:ext uri="{FF2B5EF4-FFF2-40B4-BE49-F238E27FC236}">
                  <a16:creationId xmlns:a16="http://schemas.microsoft.com/office/drawing/2014/main" id="{B5856D20-1F92-482D-8DA1-A221C8B5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221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14197</TotalTime>
  <Words>84</Words>
  <Application>Microsoft Office PowerPoint</Application>
  <PresentationFormat>Personalizado</PresentationFormat>
  <Paragraphs>48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48</cp:revision>
  <dcterms:created xsi:type="dcterms:W3CDTF">2020-10-03T08:25:02Z</dcterms:created>
  <dcterms:modified xsi:type="dcterms:W3CDTF">2021-12-12T22:29:16Z</dcterms:modified>
</cp:coreProperties>
</file>