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rtl="0">
      <a:defRPr lang="hr-h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A1926B-8ECE-4FFD-AB9A-430FA3E53E20}" type="datetime1">
              <a:rPr lang="hr-HR" smtClean="0"/>
              <a:t>4.6.2023.</a:t>
            </a:fld>
            <a:endParaRPr lang="hr-HR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61B1-DD40-4497-ACC0-4959ACED4D90}" type="datetime1">
              <a:rPr lang="hr-HR" smtClean="0"/>
              <a:pPr/>
              <a:t>4.6.2023.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 dirty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0787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7543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5104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018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0338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0319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93311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32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255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6112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771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2525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212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Prostoručni oblik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Prostoručni oblik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Prostoručni oblik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Prostoručni oblik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Prostoručni oblik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Prostoručni oblik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40AA07-64DE-4B59-9F0D-B78FD91F1BED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Rezervirano mjesto za sliku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29B60-35A6-441F-B421-ED80D75182C0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D5CF62-98EF-4CD8-882D-6328523BD017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ni okvir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r-H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kstni okvir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r-H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10" name="Rezervirano mjesto za tekst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8D6D5E-3675-4A22-9DBB-18DD3674AEC3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naz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3590B1-0425-491F-B9F0-0C5A8C9D6D66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pon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ni okvir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r-H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kstni okvir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r-H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10" name="Rezervirano mjesto za tekst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F9B55-8638-4F47-ADAF-B2ECE995127B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10" name="Rezervirano mjesto za tekst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1518B7-59F2-4827-9AF8-CE342B609CAA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11C8F-3CDD-4869-BD74-81DA89C40D14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42ADC-EFEE-492E-A31B-0327D6C226EE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099F-2703-46F0-B50F-CEDEA70E2B3C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3D5AA-8E2D-4BCD-A9D8-9B83C934EA78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275128-48BB-4B53-A4C7-657324CE87B1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94076-9318-490C-BCFD-90457F9242AB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8C7C2-D06A-445C-9FB7-5CFCF812E7AB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7FF57-5F65-40AC-8853-DFE39BF7CB7A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E9742-718F-4C11-A16E-3E94163704F6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14" name="Rezervirano mjesto za sliku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267634-0A56-45FC-B8BB-66A7607A3496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Prostoručni oblik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Prostoručni oblik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Prostoručni oblik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Prostoručni oblik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Prostoručni oblik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Prostoručni oblik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r-HR" noProof="0" dirty="0"/>
              <a:t>Kliknite da biste uredili stilove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E84D5DF-E091-4CFB-9683-CCD243C476E8}" type="datetime1">
              <a:rPr lang="hr-HR" noProof="0" smtClean="0"/>
              <a:t>4.6.2023.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r-HR" noProof="0" dirty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sz="6200" dirty="0" err="1"/>
              <a:t>Izrada</a:t>
            </a:r>
            <a:r>
              <a:rPr lang="en-US" sz="6200" dirty="0"/>
              <a:t> video </a:t>
            </a:r>
            <a:r>
              <a:rPr lang="en-US" sz="6200" dirty="0" err="1"/>
              <a:t>igre</a:t>
            </a:r>
            <a:r>
              <a:rPr lang="en-US" sz="6200" dirty="0"/>
              <a:t> u </a:t>
            </a:r>
            <a:r>
              <a:rPr lang="en-US" sz="6200" dirty="0" err="1"/>
              <a:t>Pythonu</a:t>
            </a:r>
            <a:endParaRPr lang="hr-HR" sz="62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Jere Papić 4.D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Ploča</a:t>
            </a:r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BBF-A8F2-C400-3AF3-383A63E9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692400"/>
            <a:ext cx="10018713" cy="3124201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0EADBE-3B42-FD22-A3F8-25B7B9E3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29" y="2697163"/>
            <a:ext cx="648743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97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Zmija</a:t>
            </a:r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BBF-A8F2-C400-3AF3-383A63E9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692400"/>
            <a:ext cx="10018713" cy="3124201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26EDC-467E-F0AC-7EE9-FAECCDD7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91" y="1930747"/>
            <a:ext cx="5267973" cy="1413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4B3865-E661-64CE-FEFF-DEC0AFCBD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12" y="3363566"/>
            <a:ext cx="5806550" cy="563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3CCD2-5DC7-D9CB-5611-8FDE78EED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843" y="1144035"/>
            <a:ext cx="3769828" cy="2459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1CDC2B-6E7A-CA87-2BFA-5CD8A1719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843" y="3645478"/>
            <a:ext cx="2113997" cy="26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6FCBEF-6A5F-6D54-4E9D-E66A0D972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564" y="3924079"/>
            <a:ext cx="3263433" cy="18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4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Hrana</a:t>
            </a:r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BBF-A8F2-C400-3AF3-383A63E9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692400"/>
            <a:ext cx="10018713" cy="3124201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AFB8B-F1B2-D66B-321A-86848EA43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8" y="2697163"/>
            <a:ext cx="3153215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24447-E436-21DE-6C95-315D1E6B1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48" y="3311365"/>
            <a:ext cx="401058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7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rezultata</a:t>
            </a:r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BBF-A8F2-C400-3AF3-383A63E9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692400"/>
            <a:ext cx="10018713" cy="3124201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9B5CC-0CA8-20C7-5C90-D196F1F9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1" y="2697163"/>
            <a:ext cx="6706536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471DE-5AC1-0193-9525-5891FA8E0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29" y="3285864"/>
            <a:ext cx="3639058" cy="628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17027E-41AC-7E91-5947-766A7C12C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91" y="3897768"/>
            <a:ext cx="3572374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9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Gubitak</a:t>
            </a:r>
            <a:r>
              <a:rPr lang="en-US" dirty="0"/>
              <a:t> </a:t>
            </a:r>
            <a:r>
              <a:rPr lang="en-US" dirty="0" err="1"/>
              <a:t>igre</a:t>
            </a:r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BBF-A8F2-C400-3AF3-383A63E9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692400"/>
            <a:ext cx="10018713" cy="3124201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8DB3D-B8C2-E565-BC83-D2CBF757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37" y="2697163"/>
            <a:ext cx="7011378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410DE-4F2A-0FAA-4578-408BA8896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36" y="4254500"/>
            <a:ext cx="543953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2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Zvuk</a:t>
            </a:r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BBF-A8F2-C400-3AF3-383A63E9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692400"/>
            <a:ext cx="10018713" cy="3124201"/>
          </a:xfrm>
        </p:spPr>
        <p:txBody>
          <a:bodyPr/>
          <a:lstStyle/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19FC0-B0CA-AEDB-BA75-AE56F83C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85" y="2110357"/>
            <a:ext cx="1333686" cy="28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8CAEC-4992-363B-B471-19F4BB36F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90" y="2514514"/>
            <a:ext cx="4753638" cy="609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FE9714-5452-5069-B25E-ADB3FA1F1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719" y="3139853"/>
            <a:ext cx="7001852" cy="1933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037280-32F3-1BEC-DF94-E53834BAF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719" y="5063925"/>
            <a:ext cx="414395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Uvod</a:t>
            </a:r>
            <a:br>
              <a:rPr lang="en-US" dirty="0"/>
            </a:br>
            <a:endParaRPr lang="hr-HR" dirty="0"/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hr-HR" sz="1800" dirty="0" err="1"/>
              <a:t>Snake</a:t>
            </a:r>
            <a:r>
              <a:rPr lang="hr-HR" sz="1800" dirty="0"/>
              <a:t> je pod žanr akcijskih videoigara u kojima igrač manevrira rastuću zmiju.</a:t>
            </a:r>
            <a:endParaRPr lang="en-US" sz="1800" dirty="0"/>
          </a:p>
          <a:p>
            <a:pPr rtl="0"/>
            <a:r>
              <a:rPr lang="hr-HR" sz="1800" dirty="0"/>
              <a:t>Igrač</a:t>
            </a:r>
            <a:r>
              <a:rPr lang="en-US" sz="1800" dirty="0"/>
              <a:t> </a:t>
            </a:r>
            <a:r>
              <a:rPr lang="hr-HR" sz="1800" dirty="0"/>
              <a:t>mora spriječiti zmiju da se sudari s drugim preprekama i samim sobom, što postaje</a:t>
            </a:r>
            <a:r>
              <a:rPr lang="en-US" sz="1800" dirty="0"/>
              <a:t> </a:t>
            </a:r>
            <a:r>
              <a:rPr lang="hr-HR" sz="1800" dirty="0"/>
              <a:t>teže kako se zmija izdužuje.</a:t>
            </a:r>
          </a:p>
        </p:txBody>
      </p:sp>
    </p:spTree>
    <p:extLst>
      <p:ext uri="{BB962C8B-B14F-4D97-AF65-F5344CB8AC3E}">
        <p14:creationId xmlns:p14="http://schemas.microsoft.com/office/powerpoint/2010/main" val="3310425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Primjeri</a:t>
            </a:r>
            <a:br>
              <a:rPr lang="en-US" dirty="0"/>
            </a:br>
            <a:endParaRPr lang="hr-HR" dirty="0"/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 lnSpcReduction="10000"/>
          </a:bodyPr>
          <a:lstStyle/>
          <a:p>
            <a:pPr rtl="0"/>
            <a:r>
              <a:rPr lang="en-US" sz="1800" dirty="0"/>
              <a:t>Blockade</a:t>
            </a:r>
          </a:p>
          <a:p>
            <a:pPr rtl="0"/>
            <a:r>
              <a:rPr lang="en-US" sz="1800" dirty="0"/>
              <a:t>Bigfoot Bonkers</a:t>
            </a:r>
          </a:p>
          <a:p>
            <a:pPr rtl="0"/>
            <a:r>
              <a:rPr lang="en-US" sz="1800" dirty="0"/>
              <a:t>Dominos</a:t>
            </a:r>
          </a:p>
          <a:p>
            <a:pPr rtl="0"/>
            <a:r>
              <a:rPr lang="en-US" sz="1800" dirty="0"/>
              <a:t>Surround</a:t>
            </a:r>
          </a:p>
          <a:p>
            <a:pPr rtl="0"/>
            <a:r>
              <a:rPr lang="en-US" sz="1800" dirty="0"/>
              <a:t>Worm</a:t>
            </a:r>
          </a:p>
          <a:p>
            <a:pPr rtl="0"/>
            <a:r>
              <a:rPr lang="en-US" sz="1800" dirty="0"/>
              <a:t>Nibbles</a:t>
            </a:r>
          </a:p>
          <a:p>
            <a:pPr rtl="0"/>
            <a:r>
              <a:rPr lang="en-US" sz="1800" dirty="0"/>
              <a:t>Slither.io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123759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igre</a:t>
            </a:r>
            <a:endParaRPr lang="hr-HR" dirty="0"/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1800" dirty="0" err="1"/>
              <a:t>Zmija</a:t>
            </a:r>
            <a:r>
              <a:rPr lang="en-US" sz="1800" dirty="0"/>
              <a:t> se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kretati</a:t>
            </a:r>
            <a:r>
              <a:rPr lang="en-US" sz="1800" dirty="0"/>
              <a:t> u 4 </a:t>
            </a:r>
            <a:r>
              <a:rPr lang="en-US" sz="1800" dirty="0" err="1"/>
              <a:t>smjera</a:t>
            </a:r>
            <a:endParaRPr lang="en-US" sz="1800" dirty="0"/>
          </a:p>
          <a:p>
            <a:pPr rtl="0"/>
            <a:r>
              <a:rPr lang="en-US" sz="1800" dirty="0" err="1"/>
              <a:t>Jedenje</a:t>
            </a:r>
            <a:r>
              <a:rPr lang="en-US" sz="1800" dirty="0"/>
              <a:t> </a:t>
            </a:r>
            <a:r>
              <a:rPr lang="en-US" sz="1800" dirty="0" err="1"/>
              <a:t>hrane</a:t>
            </a:r>
            <a:r>
              <a:rPr lang="en-US" sz="1800" dirty="0"/>
              <a:t> </a:t>
            </a:r>
            <a:r>
              <a:rPr lang="en-US" sz="1800" dirty="0" err="1"/>
              <a:t>povećava</a:t>
            </a:r>
            <a:r>
              <a:rPr lang="en-US" sz="1800" dirty="0"/>
              <a:t> </a:t>
            </a:r>
            <a:r>
              <a:rPr lang="en-US" sz="1800" dirty="0" err="1"/>
              <a:t>zmiju</a:t>
            </a:r>
            <a:r>
              <a:rPr lang="en-US" sz="1800" dirty="0"/>
              <a:t> za </a:t>
            </a:r>
            <a:r>
              <a:rPr lang="en-US" sz="1800" dirty="0" err="1"/>
              <a:t>jedno</a:t>
            </a:r>
            <a:r>
              <a:rPr lang="en-US" sz="1800" dirty="0"/>
              <a:t> polje</a:t>
            </a:r>
          </a:p>
          <a:p>
            <a:pPr rtl="0"/>
            <a:r>
              <a:rPr lang="en-US" sz="1800" dirty="0" err="1"/>
              <a:t>Igrač</a:t>
            </a:r>
            <a:r>
              <a:rPr lang="en-US" sz="1800" dirty="0"/>
              <a:t> </a:t>
            </a:r>
            <a:r>
              <a:rPr lang="en-US" sz="1800" dirty="0" err="1"/>
              <a:t>gubi</a:t>
            </a:r>
            <a:r>
              <a:rPr lang="en-US" sz="1800" dirty="0"/>
              <a:t> </a:t>
            </a:r>
            <a:r>
              <a:rPr lang="en-US" sz="1800" dirty="0" err="1"/>
              <a:t>igru</a:t>
            </a:r>
            <a:r>
              <a:rPr lang="en-US" sz="1800" dirty="0"/>
              <a:t> </a:t>
            </a:r>
            <a:r>
              <a:rPr lang="en-US" sz="1800" dirty="0" err="1"/>
              <a:t>ako</a:t>
            </a:r>
            <a:r>
              <a:rPr lang="en-US" sz="1800" dirty="0"/>
              <a:t> se </a:t>
            </a:r>
            <a:r>
              <a:rPr lang="en-US" sz="1800" dirty="0" err="1"/>
              <a:t>sudari</a:t>
            </a:r>
            <a:r>
              <a:rPr lang="en-US" sz="1800" dirty="0"/>
              <a:t> s </a:t>
            </a:r>
            <a:r>
              <a:rPr lang="en-US" sz="1800" dirty="0" err="1"/>
              <a:t>rubom</a:t>
            </a:r>
            <a:r>
              <a:rPr lang="en-US" sz="1800" dirty="0"/>
              <a:t> </a:t>
            </a:r>
            <a:r>
              <a:rPr lang="en-US" sz="1800" dirty="0" err="1"/>
              <a:t>ekrana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samim</a:t>
            </a:r>
            <a:r>
              <a:rPr lang="en-US" sz="1800" dirty="0"/>
              <a:t> </a:t>
            </a:r>
            <a:r>
              <a:rPr lang="en-US" sz="1800" dirty="0" err="1"/>
              <a:t>sobom</a:t>
            </a:r>
            <a:endParaRPr lang="en-US" sz="1800" dirty="0"/>
          </a:p>
          <a:p>
            <a:pPr rtl="0"/>
            <a:r>
              <a:rPr lang="en-US" sz="1800" dirty="0"/>
              <a:t>CILJ: </a:t>
            </a:r>
            <a:r>
              <a:rPr lang="en-US" sz="1800" dirty="0" err="1"/>
              <a:t>imati</a:t>
            </a:r>
            <a:r>
              <a:rPr lang="en-US" sz="1800" dirty="0"/>
              <a:t> </a:t>
            </a:r>
            <a:r>
              <a:rPr lang="en-US" sz="1800" dirty="0" err="1"/>
              <a:t>što</a:t>
            </a:r>
            <a:r>
              <a:rPr lang="en-US" sz="1800" dirty="0"/>
              <a:t> </a:t>
            </a:r>
            <a:r>
              <a:rPr lang="en-US" sz="1800" dirty="0" err="1"/>
              <a:t>veći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</a:t>
            </a:r>
            <a:r>
              <a:rPr lang="en-US" sz="1800" dirty="0" err="1"/>
              <a:t>bodova</a:t>
            </a:r>
            <a:endParaRPr lang="hr-HR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/>
              <a:t>Python</a:t>
            </a:r>
            <a:endParaRPr lang="hr-HR" dirty="0"/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 fontScale="92500" lnSpcReduction="10000"/>
          </a:bodyPr>
          <a:lstStyle/>
          <a:p>
            <a:pPr rtl="0"/>
            <a:r>
              <a:rPr lang="en-US" sz="1800" dirty="0" err="1"/>
              <a:t>Interpretirani</a:t>
            </a:r>
            <a:r>
              <a:rPr lang="en-US" sz="1800" dirty="0"/>
              <a:t> </a:t>
            </a:r>
            <a:r>
              <a:rPr lang="en-US" sz="1800" dirty="0" err="1"/>
              <a:t>objektno-orijentirani</a:t>
            </a:r>
            <a:r>
              <a:rPr lang="en-US" sz="1800" dirty="0"/>
              <a:t> </a:t>
            </a:r>
            <a:r>
              <a:rPr lang="en-US" sz="1800" dirty="0" err="1"/>
              <a:t>programski</a:t>
            </a:r>
            <a:r>
              <a:rPr lang="en-US" sz="1800" dirty="0"/>
              <a:t> </a:t>
            </a:r>
            <a:r>
              <a:rPr lang="en-US" sz="1800" dirty="0" err="1"/>
              <a:t>jezik</a:t>
            </a:r>
            <a:endParaRPr lang="en-US" sz="1800" dirty="0"/>
          </a:p>
          <a:p>
            <a:pPr rtl="0"/>
            <a:r>
              <a:rPr lang="en-US" sz="1800" dirty="0" err="1"/>
              <a:t>Programski</a:t>
            </a:r>
            <a:r>
              <a:rPr lang="en-US" sz="1800" dirty="0"/>
              <a:t> </a:t>
            </a:r>
            <a:r>
              <a:rPr lang="en-US" sz="1800" dirty="0" err="1"/>
              <a:t>jezik</a:t>
            </a:r>
            <a:r>
              <a:rPr lang="en-US" sz="1800" dirty="0"/>
              <a:t> </a:t>
            </a:r>
            <a:r>
              <a:rPr lang="en-US" sz="1800" dirty="0" err="1"/>
              <a:t>visoke</a:t>
            </a:r>
            <a:r>
              <a:rPr lang="en-US" sz="1800" dirty="0"/>
              <a:t> </a:t>
            </a:r>
            <a:r>
              <a:rPr lang="en-US" sz="1800" dirty="0" err="1"/>
              <a:t>razine</a:t>
            </a:r>
            <a:endParaRPr lang="en-US" sz="1800" dirty="0"/>
          </a:p>
          <a:p>
            <a:pPr rtl="0"/>
            <a:r>
              <a:rPr lang="en-US" sz="1800" dirty="0" err="1"/>
              <a:t>Dobio</a:t>
            </a:r>
            <a:r>
              <a:rPr lang="en-US" sz="1800" dirty="0"/>
              <a:t> </a:t>
            </a:r>
            <a:r>
              <a:rPr lang="en-US" sz="1800" dirty="0" err="1"/>
              <a:t>ime</a:t>
            </a:r>
            <a:r>
              <a:rPr lang="en-US" sz="1800" dirty="0"/>
              <a:t> po </a:t>
            </a:r>
            <a:r>
              <a:rPr lang="en-US" sz="1800" dirty="0" err="1"/>
              <a:t>seriji</a:t>
            </a:r>
            <a:r>
              <a:rPr lang="en-US" sz="1800" dirty="0"/>
              <a:t> “</a:t>
            </a:r>
            <a:r>
              <a:rPr lang="en-US" sz="1800" dirty="0" err="1"/>
              <a:t>Leteći</a:t>
            </a:r>
            <a:r>
              <a:rPr lang="en-US" sz="1800" dirty="0"/>
              <a:t> </a:t>
            </a:r>
            <a:r>
              <a:rPr lang="en-US" sz="1800" dirty="0" err="1"/>
              <a:t>cirkus</a:t>
            </a:r>
            <a:r>
              <a:rPr lang="en-US" sz="1800" dirty="0"/>
              <a:t> </a:t>
            </a:r>
            <a:r>
              <a:rPr lang="en-US" sz="1800" dirty="0" err="1"/>
              <a:t>Montyja</a:t>
            </a:r>
            <a:r>
              <a:rPr lang="en-US" sz="1800" dirty="0"/>
              <a:t> </a:t>
            </a:r>
            <a:r>
              <a:rPr lang="en-US" sz="1800" dirty="0" err="1"/>
              <a:t>Pythona</a:t>
            </a:r>
            <a:r>
              <a:rPr lang="en-US" sz="1800" dirty="0"/>
              <a:t>”</a:t>
            </a:r>
          </a:p>
          <a:p>
            <a:pPr rtl="0"/>
            <a:r>
              <a:rPr lang="en-US" sz="1800" dirty="0" err="1"/>
              <a:t>Drugi</a:t>
            </a:r>
            <a:r>
              <a:rPr lang="en-US" sz="1800" dirty="0"/>
              <a:t> </a:t>
            </a:r>
            <a:r>
              <a:rPr lang="en-US" sz="1800" dirty="0" err="1"/>
              <a:t>najpopularniji</a:t>
            </a:r>
            <a:r>
              <a:rPr lang="en-US" sz="1800" dirty="0"/>
              <a:t> </a:t>
            </a:r>
            <a:r>
              <a:rPr lang="en-US" sz="1800" dirty="0" err="1"/>
              <a:t>programski</a:t>
            </a:r>
            <a:r>
              <a:rPr lang="en-US" sz="1800" dirty="0"/>
              <a:t> </a:t>
            </a:r>
            <a:r>
              <a:rPr lang="en-US" sz="1800" dirty="0" err="1"/>
              <a:t>jezik</a:t>
            </a:r>
            <a:r>
              <a:rPr lang="en-US" sz="1800" dirty="0"/>
              <a:t> u </a:t>
            </a:r>
            <a:r>
              <a:rPr lang="en-US" sz="1800" dirty="0" err="1"/>
              <a:t>svijetu</a:t>
            </a:r>
            <a:r>
              <a:rPr lang="en-US" sz="1800" dirty="0"/>
              <a:t> (2022)</a:t>
            </a:r>
          </a:p>
          <a:p>
            <a:pPr rtl="0"/>
            <a:r>
              <a:rPr lang="en-US" sz="1800" dirty="0" err="1"/>
              <a:t>Temelji</a:t>
            </a:r>
            <a:r>
              <a:rPr lang="en-US" sz="1800" dirty="0"/>
              <a:t> se</a:t>
            </a:r>
            <a:r>
              <a:rPr lang="hr-HR" sz="1800" dirty="0"/>
              <a:t> na upotrebi različitih biblioteka kako bi</a:t>
            </a:r>
            <a:r>
              <a:rPr lang="en-US" sz="1800" dirty="0"/>
              <a:t> </a:t>
            </a:r>
            <a:r>
              <a:rPr lang="hr-HR" sz="1800" dirty="0"/>
              <a:t>proširili funkcionalnost</a:t>
            </a:r>
            <a:endParaRPr lang="en-US" sz="1800" dirty="0"/>
          </a:p>
          <a:p>
            <a:pPr lvl="1"/>
            <a:r>
              <a:rPr lang="hr-HR" sz="1400" dirty="0" err="1"/>
              <a:t>Pygame</a:t>
            </a:r>
            <a:r>
              <a:rPr lang="hr-HR" sz="1400" dirty="0"/>
              <a:t> (izrada video igara)</a:t>
            </a:r>
            <a:endParaRPr lang="en-US" sz="1400" dirty="0"/>
          </a:p>
          <a:p>
            <a:pPr lvl="1"/>
            <a:r>
              <a:rPr lang="hr-HR" sz="1400" dirty="0" err="1"/>
              <a:t>NumPy</a:t>
            </a:r>
            <a:r>
              <a:rPr lang="hr-HR" sz="1400" dirty="0"/>
              <a:t> (matematika i </a:t>
            </a:r>
            <a:r>
              <a:rPr lang="hr-HR" sz="1400" dirty="0" err="1"/>
              <a:t>machine</a:t>
            </a:r>
            <a:r>
              <a:rPr lang="hr-HR" sz="1400" dirty="0"/>
              <a:t> </a:t>
            </a:r>
            <a:r>
              <a:rPr lang="hr-HR" sz="1400" dirty="0" err="1"/>
              <a:t>learning</a:t>
            </a:r>
            <a:r>
              <a:rPr lang="hr-HR" sz="1400" dirty="0"/>
              <a:t>)</a:t>
            </a:r>
          </a:p>
          <a:p>
            <a:pPr lvl="1"/>
            <a:r>
              <a:rPr lang="hr-HR" sz="1400" dirty="0" err="1"/>
              <a:t>TensorFlow</a:t>
            </a:r>
            <a:r>
              <a:rPr lang="hr-HR" sz="1400" dirty="0"/>
              <a:t> (</a:t>
            </a:r>
            <a:r>
              <a:rPr lang="hr-HR" sz="1400" dirty="0" err="1"/>
              <a:t>deep</a:t>
            </a:r>
            <a:r>
              <a:rPr lang="hr-HR" sz="1400" dirty="0"/>
              <a:t> </a:t>
            </a:r>
            <a:r>
              <a:rPr lang="hr-HR" sz="1400" dirty="0" err="1"/>
              <a:t>neural</a:t>
            </a:r>
            <a:r>
              <a:rPr lang="hr-HR" sz="1400" dirty="0"/>
              <a:t> </a:t>
            </a:r>
            <a:r>
              <a:rPr lang="hr-HR" sz="1400" dirty="0" err="1"/>
              <a:t>networks</a:t>
            </a:r>
            <a:r>
              <a:rPr lang="hr-HR" sz="1400" dirty="0"/>
              <a:t> i umjetna inteligencija)</a:t>
            </a:r>
          </a:p>
        </p:txBody>
      </p:sp>
    </p:spTree>
    <p:extLst>
      <p:ext uri="{BB962C8B-B14F-4D97-AF65-F5344CB8AC3E}">
        <p14:creationId xmlns:p14="http://schemas.microsoft.com/office/powerpoint/2010/main" val="1606624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Pygame</a:t>
            </a:r>
            <a:endParaRPr lang="hr-HR" dirty="0"/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1700" dirty="0"/>
              <a:t>B</a:t>
            </a:r>
            <a:r>
              <a:rPr lang="hr-HR" sz="1700" dirty="0" err="1"/>
              <a:t>esplatna</a:t>
            </a:r>
            <a:r>
              <a:rPr lang="hr-HR" sz="1700" dirty="0"/>
              <a:t> biblioteka za Python koja se koristi za razvoj video igara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hr-HR" sz="1700" dirty="0"/>
              <a:t>multimedijskih programa.</a:t>
            </a:r>
            <a:endParaRPr lang="en-US" sz="1700" dirty="0"/>
          </a:p>
          <a:p>
            <a:pPr rtl="0"/>
            <a:r>
              <a:rPr lang="pt-BR" sz="1700" dirty="0"/>
              <a:t>Temelji se na SDL (Simple DirectMedia Layer) biblioteci</a:t>
            </a:r>
          </a:p>
          <a:p>
            <a:pPr rtl="0"/>
            <a:r>
              <a:rPr lang="pt-BR" sz="1700" dirty="0"/>
              <a:t>Modularan</a:t>
            </a:r>
          </a:p>
          <a:p>
            <a:pPr rtl="0"/>
            <a:r>
              <a:rPr lang="pt-BR" sz="1700" dirty="0"/>
              <a:t>Optimiziran</a:t>
            </a:r>
          </a:p>
          <a:p>
            <a:pPr rtl="0"/>
            <a:r>
              <a:rPr lang="pt-BR" sz="1700" dirty="0"/>
              <a:t>Multicore rendering</a:t>
            </a:r>
            <a:endParaRPr lang="hr-HR" sz="1700" dirty="0"/>
          </a:p>
        </p:txBody>
      </p:sp>
    </p:spTree>
    <p:extLst>
      <p:ext uri="{BB962C8B-B14F-4D97-AF65-F5344CB8AC3E}">
        <p14:creationId xmlns:p14="http://schemas.microsoft.com/office/powerpoint/2010/main" val="994724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Biblioteke</a:t>
            </a:r>
            <a:endParaRPr lang="hr-HR" dirty="0"/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1700" dirty="0" err="1"/>
              <a:t>Pygame</a:t>
            </a:r>
            <a:endParaRPr lang="en-US" sz="1700" dirty="0"/>
          </a:p>
          <a:p>
            <a:pPr rtl="0"/>
            <a:r>
              <a:rPr lang="en-US" sz="1700" dirty="0"/>
              <a:t>Random</a:t>
            </a:r>
          </a:p>
          <a:p>
            <a:pPr rtl="0"/>
            <a:r>
              <a:rPr lang="en-US" sz="1700" dirty="0"/>
              <a:t>Mixer</a:t>
            </a:r>
            <a:endParaRPr lang="hr-HR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076F6-1DDD-41A9-7C00-5E3AA31C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22" y="2782888"/>
            <a:ext cx="3105583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155DA-7F62-82EB-DB05-7A3685D37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022" y="3530595"/>
            <a:ext cx="251495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1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 err="1"/>
              <a:t>Postavljanje</a:t>
            </a:r>
            <a:r>
              <a:rPr lang="en-US" dirty="0"/>
              <a:t> </a:t>
            </a:r>
            <a:r>
              <a:rPr lang="en-US" dirty="0" err="1"/>
              <a:t>prozora</a:t>
            </a:r>
            <a:endParaRPr lang="hr-H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ED3A2-5DC9-028A-DA33-7B72B76F8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064" y="2162039"/>
            <a:ext cx="6681685" cy="2782888"/>
          </a:xfrm>
        </p:spPr>
      </p:pic>
    </p:spTree>
    <p:extLst>
      <p:ext uri="{BB962C8B-B14F-4D97-AF65-F5344CB8AC3E}">
        <p14:creationId xmlns:p14="http://schemas.microsoft.com/office/powerpoint/2010/main" val="2001163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Pravokutnik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Prostoručni oblik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Prostoručni oblik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Prostoručni oblik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Prostoručni oblik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Prostoručni oblik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Prostoručni oblik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n-US" dirty="0"/>
              <a:t>Game loop</a:t>
            </a:r>
            <a:endParaRPr lang="hr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FBBF-A8F2-C400-3AF3-383A63E9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692400"/>
            <a:ext cx="10018713" cy="3124201"/>
          </a:xfrm>
        </p:spPr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njemu</a:t>
            </a:r>
            <a:r>
              <a:rPr lang="en-US" dirty="0"/>
              <a:t> se </a:t>
            </a:r>
            <a:r>
              <a:rPr lang="en-US" dirty="0" err="1"/>
              <a:t>pozivaju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funkcije</a:t>
            </a:r>
            <a:endParaRPr lang="en-US" dirty="0"/>
          </a:p>
          <a:p>
            <a:r>
              <a:rPr lang="en-US" dirty="0"/>
              <a:t>Event – </a:t>
            </a:r>
            <a:r>
              <a:rPr lang="en-US" dirty="0" err="1"/>
              <a:t>akcija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(user input, </a:t>
            </a:r>
            <a:r>
              <a:rPr lang="en-US" dirty="0" err="1"/>
              <a:t>signali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operacijskog</a:t>
            </a:r>
            <a:r>
              <a:rPr lang="en-US" dirty="0"/>
              <a:t> </a:t>
            </a:r>
            <a:r>
              <a:rPr lang="en-US" dirty="0" err="1"/>
              <a:t>sustava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BAB5B-AE08-ACF1-7F59-E2030B4A6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43" y="1134507"/>
            <a:ext cx="4197718" cy="27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4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367_TF22644756.potx" id="{00E40A9B-C2D4-4650-823D-A5FED0742630}" vid="{015F9AAB-FCBC-42AC-A1B4-0527392C9B3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Dizajn paralaksa</Template>
  <TotalTime>925</TotalTime>
  <Words>238</Words>
  <Application>Microsoft Office PowerPoint</Application>
  <PresentationFormat>Widescreen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Paralaksa</vt:lpstr>
      <vt:lpstr>Izrada video igre u Pythonu</vt:lpstr>
      <vt:lpstr>Uvod </vt:lpstr>
      <vt:lpstr>Primjeri </vt:lpstr>
      <vt:lpstr>Pravila igre</vt:lpstr>
      <vt:lpstr>Python</vt:lpstr>
      <vt:lpstr>Pygame</vt:lpstr>
      <vt:lpstr>Biblioteke</vt:lpstr>
      <vt:lpstr>Postavljanje prozora</vt:lpstr>
      <vt:lpstr>Game loop</vt:lpstr>
      <vt:lpstr>Ploča</vt:lpstr>
      <vt:lpstr>Zmija</vt:lpstr>
      <vt:lpstr>Hrana</vt:lpstr>
      <vt:lpstr>Prikazivanje rezultata</vt:lpstr>
      <vt:lpstr>Gubitak igre</vt:lpstr>
      <vt:lpstr>Zvuk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Izrada video igre u Pythonu</dc:title>
  <dc:creator>Jere Papić</dc:creator>
  <cp:lastModifiedBy>Jere Papić</cp:lastModifiedBy>
  <cp:revision>2</cp:revision>
  <dcterms:created xsi:type="dcterms:W3CDTF">2023-06-04T19:43:05Z</dcterms:created>
  <dcterms:modified xsi:type="dcterms:W3CDTF">2023-06-05T11:08:38Z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