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0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9113-2CE2-D44F-AE8E-C04F05A7C2E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Straight Arrow Connector 242"/>
          <p:cNvCxnSpPr>
            <a:stCxn id="10" idx="3"/>
            <a:endCxn id="63" idx="1"/>
          </p:cNvCxnSpPr>
          <p:nvPr/>
        </p:nvCxnSpPr>
        <p:spPr>
          <a:xfrm>
            <a:off x="2259422" y="3376315"/>
            <a:ext cx="1801888" cy="24495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8531" y="172739"/>
            <a:ext cx="1610683" cy="1376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Times New Roman"/>
              </a:rPr>
              <a:t>A. Activity Data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cs typeface="Times New Roman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cs typeface="Times New Roman"/>
              </a:rPr>
              <a:t>fuel consumption, processing activity, and other drivers</a:t>
            </a:r>
          </a:p>
          <a:p>
            <a:pPr algn="ctr"/>
            <a:endParaRPr lang="en-US" sz="1200" dirty="0" smtClean="0">
              <a:solidFill>
                <a:schemeClr val="tx1"/>
              </a:solidFill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cs typeface="Times New Roman"/>
              </a:rPr>
              <a:t>1750 – </a:t>
            </a:r>
            <a:r>
              <a:rPr lang="en-US" sz="1200" dirty="0" smtClean="0">
                <a:solidFill>
                  <a:schemeClr val="tx1"/>
                </a:solidFill>
                <a:cs typeface="Times New Roman"/>
              </a:rPr>
              <a:t>20xx)</a:t>
            </a:r>
            <a:endParaRPr lang="en-US" sz="12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2466" y="1539228"/>
            <a:ext cx="1477504" cy="1032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. Emissions Inventory estimates </a:t>
            </a:r>
          </a:p>
          <a:p>
            <a:pPr algn="ctr"/>
            <a:r>
              <a:rPr lang="en-US" sz="1200" i="1" dirty="0" smtClean="0">
                <a:solidFill>
                  <a:srgbClr val="000000"/>
                </a:solidFill>
                <a:latin typeface="Calibri"/>
                <a:cs typeface="Calibri"/>
              </a:rPr>
              <a:t>where available</a:t>
            </a:r>
            <a:endParaRPr lang="en-US" sz="1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689" y="2751585"/>
            <a:ext cx="1616733" cy="12494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/>
                <a:cs typeface="Calibri"/>
              </a:rPr>
              <a:t>B. Default Emission Factors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(primarily combustion) by fuel and sector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904" y="5104918"/>
            <a:ext cx="1839115" cy="1441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/>
                <a:cs typeface="Calibri"/>
              </a:rPr>
              <a:t>C</a:t>
            </a:r>
            <a:r>
              <a:rPr lang="en-US" sz="1200" b="1" dirty="0" smtClean="0">
                <a:solidFill>
                  <a:schemeClr val="tx1"/>
                </a:solidFill>
                <a:latin typeface="Calibri"/>
                <a:cs typeface="Calibri"/>
              </a:rPr>
              <a:t>. Default Non Combustion Emissions Factors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Bottom Up Emissions/ Emission Factors by fuel and sector. 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35" name="Straight Arrow Connector 34"/>
          <p:cNvCxnSpPr>
            <a:stCxn id="4" idx="3"/>
            <a:endCxn id="40" idx="1"/>
          </p:cNvCxnSpPr>
          <p:nvPr/>
        </p:nvCxnSpPr>
        <p:spPr>
          <a:xfrm>
            <a:off x="1799214" y="860932"/>
            <a:ext cx="1361016" cy="2847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60230" y="3007206"/>
            <a:ext cx="1591571" cy="1402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/>
                <a:cs typeface="Calibri"/>
              </a:rPr>
              <a:t>D. Default Emission Estimates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by year, country, fuel, and sector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1" name="Straight Arrow Connector 40"/>
          <p:cNvCxnSpPr>
            <a:stCxn id="10" idx="3"/>
            <a:endCxn id="40" idx="1"/>
          </p:cNvCxnSpPr>
          <p:nvPr/>
        </p:nvCxnSpPr>
        <p:spPr>
          <a:xfrm>
            <a:off x="2259422" y="3376315"/>
            <a:ext cx="900808" cy="332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40" idx="1"/>
          </p:cNvCxnSpPr>
          <p:nvPr/>
        </p:nvCxnSpPr>
        <p:spPr>
          <a:xfrm flipV="1">
            <a:off x="2578019" y="3708415"/>
            <a:ext cx="582211" cy="2117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046511" y="1578770"/>
            <a:ext cx="1279627" cy="11977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F. Emission</a:t>
            </a:r>
            <a:r>
              <a:rPr lang="en-US" sz="12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Factor Scaling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interpolation and extrapolation</a:t>
            </a:r>
            <a:endParaRPr lang="en-US" sz="1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57" name="Straight Arrow Connector 56"/>
          <p:cNvCxnSpPr>
            <a:stCxn id="40" idx="3"/>
            <a:endCxn id="47" idx="1"/>
          </p:cNvCxnSpPr>
          <p:nvPr/>
        </p:nvCxnSpPr>
        <p:spPr>
          <a:xfrm flipV="1">
            <a:off x="4751801" y="2177639"/>
            <a:ext cx="294710" cy="15307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7" idx="1"/>
          </p:cNvCxnSpPr>
          <p:nvPr/>
        </p:nvCxnSpPr>
        <p:spPr>
          <a:xfrm>
            <a:off x="4289970" y="2055540"/>
            <a:ext cx="756541" cy="1220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061310" y="5263548"/>
            <a:ext cx="1326712" cy="1124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latin typeface="Calibri"/>
                <a:cs typeface="Calibri"/>
              </a:rPr>
              <a:t>Spatial Proxy &amp; Emissions Data</a:t>
            </a:r>
            <a:endParaRPr lang="en-US" sz="13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35391" y="169297"/>
            <a:ext cx="1533599" cy="1390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Uncertainty Estimates</a:t>
            </a:r>
            <a:endParaRPr lang="en-US" sz="1200" b="1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35391" y="5147617"/>
            <a:ext cx="1533599" cy="1356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G. Emissions 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Gridding</a:t>
            </a:r>
            <a:endParaRPr lang="en-US" sz="1200" b="1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88006" y="2690106"/>
            <a:ext cx="1628369" cy="1310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Final Emissions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by country, year, fuel, process, and sector</a:t>
            </a:r>
            <a:endParaRPr lang="en-US" sz="1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21" name="Straight Arrow Connector 120"/>
          <p:cNvCxnSpPr>
            <a:stCxn id="63" idx="3"/>
            <a:endCxn id="65" idx="1"/>
          </p:cNvCxnSpPr>
          <p:nvPr/>
        </p:nvCxnSpPr>
        <p:spPr>
          <a:xfrm>
            <a:off x="5388022" y="5825886"/>
            <a:ext cx="19473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0" idx="3"/>
            <a:endCxn id="66" idx="1"/>
          </p:cNvCxnSpPr>
          <p:nvPr/>
        </p:nvCxnSpPr>
        <p:spPr>
          <a:xfrm flipV="1">
            <a:off x="6523327" y="3345575"/>
            <a:ext cx="764679" cy="5832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" idx="3"/>
            <a:endCxn id="64" idx="1"/>
          </p:cNvCxnSpPr>
          <p:nvPr/>
        </p:nvCxnSpPr>
        <p:spPr>
          <a:xfrm>
            <a:off x="1799214" y="860932"/>
            <a:ext cx="5536177" cy="34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66" idx="0"/>
            <a:endCxn id="64" idx="2"/>
          </p:cNvCxnSpPr>
          <p:nvPr/>
        </p:nvCxnSpPr>
        <p:spPr>
          <a:xfrm flipV="1">
            <a:off x="8102191" y="1559525"/>
            <a:ext cx="0" cy="11305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6" idx="2"/>
            <a:endCxn id="65" idx="0"/>
          </p:cNvCxnSpPr>
          <p:nvPr/>
        </p:nvCxnSpPr>
        <p:spPr>
          <a:xfrm>
            <a:off x="8102191" y="4001044"/>
            <a:ext cx="0" cy="11465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Freeform 231"/>
          <p:cNvSpPr/>
          <p:nvPr/>
        </p:nvSpPr>
        <p:spPr>
          <a:xfrm rot="21149204">
            <a:off x="249488" y="1627646"/>
            <a:ext cx="977913" cy="3507760"/>
          </a:xfrm>
          <a:custGeom>
            <a:avLst/>
            <a:gdLst>
              <a:gd name="connsiteX0" fmla="*/ 916421 w 932498"/>
              <a:gd name="connsiteY0" fmla="*/ 0 h 2523777"/>
              <a:gd name="connsiteX1" fmla="*/ 11 w 932498"/>
              <a:gd name="connsiteY1" fmla="*/ 1286001 h 2523777"/>
              <a:gd name="connsiteX2" fmla="*/ 932498 w 932498"/>
              <a:gd name="connsiteY2" fmla="*/ 2523777 h 252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498" h="2523777">
                <a:moveTo>
                  <a:pt x="916421" y="0"/>
                </a:moveTo>
                <a:cubicBezTo>
                  <a:pt x="456876" y="432686"/>
                  <a:pt x="-2668" y="865372"/>
                  <a:pt x="11" y="1286001"/>
                </a:cubicBezTo>
                <a:cubicBezTo>
                  <a:pt x="2690" y="1706630"/>
                  <a:pt x="932498" y="2523777"/>
                  <a:pt x="932498" y="252377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246" name="Straight Arrow Connector 245"/>
          <p:cNvCxnSpPr>
            <a:stCxn id="11" idx="3"/>
            <a:endCxn id="63" idx="1"/>
          </p:cNvCxnSpPr>
          <p:nvPr/>
        </p:nvCxnSpPr>
        <p:spPr>
          <a:xfrm>
            <a:off x="2578019" y="5825886"/>
            <a:ext cx="148329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1" idx="0"/>
          </p:cNvCxnSpPr>
          <p:nvPr/>
        </p:nvCxnSpPr>
        <p:spPr>
          <a:xfrm flipH="1">
            <a:off x="1658462" y="2055540"/>
            <a:ext cx="1154004" cy="30493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1"/>
            <a:endCxn id="10" idx="0"/>
          </p:cNvCxnSpPr>
          <p:nvPr/>
        </p:nvCxnSpPr>
        <p:spPr>
          <a:xfrm flipH="1">
            <a:off x="1451056" y="2055540"/>
            <a:ext cx="1361410" cy="69604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2"/>
            <a:endCxn id="10" idx="0"/>
          </p:cNvCxnSpPr>
          <p:nvPr/>
        </p:nvCxnSpPr>
        <p:spPr>
          <a:xfrm>
            <a:off x="993873" y="1549124"/>
            <a:ext cx="457183" cy="12024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243700" y="3330001"/>
            <a:ext cx="1279627" cy="11977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  <a:cs typeface="Calibri"/>
              </a:rPr>
              <a:t>H. Historical Extension</a:t>
            </a:r>
            <a:endParaRPr lang="en-US" sz="1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/>
                <a:cs typeface="Calibri"/>
              </a:rPr>
              <a:t>activity data and emission factors</a:t>
            </a:r>
            <a:endParaRPr lang="en-US" sz="1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12" name="Straight Arrow Connector 111"/>
          <p:cNvCxnSpPr>
            <a:stCxn id="47" idx="2"/>
            <a:endCxn id="110" idx="0"/>
          </p:cNvCxnSpPr>
          <p:nvPr/>
        </p:nvCxnSpPr>
        <p:spPr>
          <a:xfrm>
            <a:off x="5686325" y="2776508"/>
            <a:ext cx="197189" cy="5534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3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114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Hoesly</dc:creator>
  <cp:lastModifiedBy>Rachel Hoesly</cp:lastModifiedBy>
  <cp:revision>30</cp:revision>
  <cp:lastPrinted>2015-08-07T13:31:47Z</cp:lastPrinted>
  <dcterms:created xsi:type="dcterms:W3CDTF">2015-08-05T18:07:32Z</dcterms:created>
  <dcterms:modified xsi:type="dcterms:W3CDTF">2016-06-22T19:37:45Z</dcterms:modified>
</cp:coreProperties>
</file>