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887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2"/>
  </p:normalViewPr>
  <p:slideViewPr>
    <p:cSldViewPr snapToGrid="0" snapToObjects="1">
      <p:cViewPr varScale="1">
        <p:scale>
          <a:sx n="139" d="100"/>
          <a:sy n="139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823066"/>
            <a:ext cx="89154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641495"/>
            <a:ext cx="8915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5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267758"/>
            <a:ext cx="2563178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267758"/>
            <a:ext cx="7540943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253808"/>
            <a:ext cx="1025271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3365607"/>
            <a:ext cx="1025271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338792"/>
            <a:ext cx="50520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338792"/>
            <a:ext cx="50520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267758"/>
            <a:ext cx="1025271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232853"/>
            <a:ext cx="502884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1837055"/>
            <a:ext cx="502884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232853"/>
            <a:ext cx="5053608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1837055"/>
            <a:ext cx="505360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35280"/>
            <a:ext cx="383393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724112"/>
            <a:ext cx="601789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508760"/>
            <a:ext cx="383393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335280"/>
            <a:ext cx="3833931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724112"/>
            <a:ext cx="601789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508760"/>
            <a:ext cx="3833931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267758"/>
            <a:ext cx="1025271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338792"/>
            <a:ext cx="1025271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4661324"/>
            <a:ext cx="26746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F560-CF49-7648-957D-3476AA9C4E7C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4661324"/>
            <a:ext cx="401193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4661324"/>
            <a:ext cx="26746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B74B-91DF-1340-92CE-6E1219E06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E1EDCFD-E000-5444-9750-CE9B1942A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004666"/>
                  </p:ext>
                </p:extLst>
              </p:nvPr>
            </p:nvGraphicFramePr>
            <p:xfrm>
              <a:off x="0" y="26958"/>
              <a:ext cx="4374291" cy="2209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4291">
                      <a:extLst>
                        <a:ext uri="{9D8B030D-6E8A-4147-A177-3AD203B41FA5}">
                          <a16:colId xmlns:a16="http://schemas.microsoft.com/office/drawing/2014/main" val="13117705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ESM pattern: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𝒈𝒓𝒊𝒅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𝒈𝒓𝒊𝒅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 such that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𝐒𝐒</m:t>
                                </m:r>
                                <m:sSubSup>
                                  <m:sSub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𝐓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𝐠𝐫𝐢𝐝</m:t>
                                    </m:r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  <m:sup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𝐄𝐒𝐌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e>
                                </m:d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𝐠𝐫𝐢𝐝</m:t>
                                    </m:r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𝐠𝐫𝐢𝐝</m:t>
                                    </m:r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𝐓𝐠𝐚</m:t>
                                </m:r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𝐄𝐒𝐌</m:t>
                                    </m:r>
                                  </m:sup>
                                </m:sSup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73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CanESM5 SSP245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640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CESM2 SSP245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476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GFDL-CM4 SSP245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466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MIROC6 SSP245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1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E1EDCFD-E000-5444-9750-CE9B1942A8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004666"/>
                  </p:ext>
                </p:extLst>
              </p:nvPr>
            </p:nvGraphicFramePr>
            <p:xfrm>
              <a:off x="0" y="26958"/>
              <a:ext cx="4374291" cy="2209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4291">
                      <a:extLst>
                        <a:ext uri="{9D8B030D-6E8A-4147-A177-3AD203B41FA5}">
                          <a16:colId xmlns:a16="http://schemas.microsoft.com/office/drawing/2014/main" val="1311770555"/>
                        </a:ext>
                      </a:extLst>
                    </a:gridCol>
                  </a:tblGrid>
                  <a:tr h="725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509" r="-290" b="-2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73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CanESM5 SSP245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1640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CESM2 SSP245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476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GFDL-CM4 SSP245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466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MIROC6 SSP245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1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67BA8029-589C-C246-9650-61160E19E9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501630"/>
                  </p:ext>
                </p:extLst>
              </p:nvPr>
            </p:nvGraphicFramePr>
            <p:xfrm>
              <a:off x="564977" y="3310602"/>
              <a:ext cx="3244335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244335">
                      <a:extLst>
                        <a:ext uri="{9D8B030D-6E8A-4147-A177-3AD203B41FA5}">
                          <a16:colId xmlns:a16="http://schemas.microsoft.com/office/drawing/2014/main" val="3797056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Hector values: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𝐓𝐠𝐚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𝑯𝒆𝒄𝒕𝒐𝒓</m:t>
                                  </m:r>
                                </m:sup>
                              </m:sSup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622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Paris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1344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Paris plus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6807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No Paris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48401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67BA8029-589C-C246-9650-61160E19E9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501630"/>
                  </p:ext>
                </p:extLst>
              </p:nvPr>
            </p:nvGraphicFramePr>
            <p:xfrm>
              <a:off x="564977" y="3310602"/>
              <a:ext cx="3244335" cy="1483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244335">
                      <a:extLst>
                        <a:ext uri="{9D8B030D-6E8A-4147-A177-3AD203B41FA5}">
                          <a16:colId xmlns:a16="http://schemas.microsoft.com/office/drawing/2014/main" val="3797056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1" t="-6667" r="-781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9622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Paris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1344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Paris plus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6807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No Paris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48401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3173020-17D7-DF40-89B9-391602E7B1B5}"/>
              </a:ext>
            </a:extLst>
          </p:cNvPr>
          <p:cNvSpPr txBox="1"/>
          <p:nvPr/>
        </p:nvSpPr>
        <p:spPr>
          <a:xfrm>
            <a:off x="1624911" y="2350169"/>
            <a:ext cx="112446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dirty="0"/>
              <a:t>+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4E32AF55-353C-DB48-A84C-FDF7FD166AAA}"/>
              </a:ext>
            </a:extLst>
          </p:cNvPr>
          <p:cNvSpPr/>
          <p:nvPr/>
        </p:nvSpPr>
        <p:spPr>
          <a:xfrm>
            <a:off x="4796185" y="26958"/>
            <a:ext cx="1606379" cy="4767004"/>
          </a:xfrm>
          <a:prstGeom prst="rightBrac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4A737DF9-A131-9B48-945E-33E4E69DA5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0089375"/>
                  </p:ext>
                </p:extLst>
              </p:nvPr>
            </p:nvGraphicFramePr>
            <p:xfrm>
              <a:off x="6527575" y="0"/>
              <a:ext cx="5359625" cy="48742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59625">
                      <a:extLst>
                        <a:ext uri="{9D8B030D-6E8A-4147-A177-3AD203B41FA5}">
                          <a16:colId xmlns:a16="http://schemas.microsoft.com/office/drawing/2014/main" val="10793890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dirty="0">
                              <a:latin typeface="+mn-lt"/>
                            </a:rPr>
                            <a:t>Scenarios</a:t>
                          </a:r>
                          <a:r>
                            <a:rPr lang="en-US" sz="1800" b="1" i="0" baseline="0" dirty="0">
                              <a:latin typeface="+mn-lt"/>
                            </a:rPr>
                            <a:t> for COMBO: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𝐒𝐒</m:t>
                              </m:r>
                              <m:sSubSup>
                                <m:sSub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0" smtClean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en-US" sz="1800" b="1" i="0" smtClean="0">
                                      <a:latin typeface="Cambria Math" panose="02040503050406030204" pitchFamily="18" charset="0"/>
                                    </a:rPr>
                                    <m:t>𝐠𝐫𝐢𝐝</m:t>
                                  </m:r>
                                  <m:r>
                                    <a:rPr lang="en-US" sz="1800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𝑯𝒆𝒄𝒕𝒐𝒓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0" smtClean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098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CanESM5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67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Plus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CanESM5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4637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No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CanESM5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370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CESM2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807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Plus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CESM2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736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No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CESM2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50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GFDL-CM4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851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Plus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GFDL-CM4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867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No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GFDL-CM4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564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MIROC6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37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Plus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MIORC6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632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No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MIROC6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127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4A737DF9-A131-9B48-945E-33E4E69DA5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0089375"/>
                  </p:ext>
                </p:extLst>
              </p:nvPr>
            </p:nvGraphicFramePr>
            <p:xfrm>
              <a:off x="6527575" y="0"/>
              <a:ext cx="5359625" cy="48742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59625">
                      <a:extLst>
                        <a:ext uri="{9D8B030D-6E8A-4147-A177-3AD203B41FA5}">
                          <a16:colId xmlns:a16="http://schemas.microsoft.com/office/drawing/2014/main" val="1079389051"/>
                        </a:ext>
                      </a:extLst>
                    </a:gridCol>
                  </a:tblGrid>
                  <a:tr h="424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473" b="-108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0098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CanESM5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67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Plus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CanESM5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4637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No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CanESM5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370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CESM2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807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Plus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CESM2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736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No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CESM2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50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GFDL-CM4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0851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Plus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GFDL-CM4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1867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No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GFDL-CM4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5640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MIROC6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375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Paris Plus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MIORC6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6328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Hector No Paris </a:t>
                          </a:r>
                          <a:r>
                            <a:rPr lang="en-US" sz="1800" dirty="0" err="1"/>
                            <a:t>Tgav</a:t>
                          </a:r>
                          <a:r>
                            <a:rPr lang="en-US" sz="1800" dirty="0"/>
                            <a:t>(t) + MIROC6 SSP245  spatial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8127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875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177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Snyder, Abigail C</dc:creator>
  <cp:lastModifiedBy>Snyder, Abigail C</cp:lastModifiedBy>
  <cp:revision>10</cp:revision>
  <dcterms:created xsi:type="dcterms:W3CDTF">2020-02-05T19:28:54Z</dcterms:created>
  <dcterms:modified xsi:type="dcterms:W3CDTF">2020-02-05T19:47:59Z</dcterms:modified>
</cp:coreProperties>
</file>