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125E-6077-4F55-96E4-8D90AA0A25A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E78B-7621-472E-AE3B-2ED1F75C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125E-6077-4F55-96E4-8D90AA0A25A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E78B-7621-472E-AE3B-2ED1F75C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1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125E-6077-4F55-96E4-8D90AA0A25A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E78B-7621-472E-AE3B-2ED1F75C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0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125E-6077-4F55-96E4-8D90AA0A25A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E78B-7621-472E-AE3B-2ED1F75C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5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125E-6077-4F55-96E4-8D90AA0A25A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E78B-7621-472E-AE3B-2ED1F75C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3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125E-6077-4F55-96E4-8D90AA0A25A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E78B-7621-472E-AE3B-2ED1F75C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2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125E-6077-4F55-96E4-8D90AA0A25A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E78B-7621-472E-AE3B-2ED1F75C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7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125E-6077-4F55-96E4-8D90AA0A25A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E78B-7621-472E-AE3B-2ED1F75C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5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125E-6077-4F55-96E4-8D90AA0A25A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E78B-7621-472E-AE3B-2ED1F75C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125E-6077-4F55-96E4-8D90AA0A25A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E78B-7621-472E-AE3B-2ED1F75C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4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125E-6077-4F55-96E4-8D90AA0A25A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E78B-7621-472E-AE3B-2ED1F75C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1125E-6077-4F55-96E4-8D90AA0A25AF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BE78B-7621-472E-AE3B-2ED1F75C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8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706" y="20995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We want to run Hector under numerous emissions scenarios (only focusing on CO2 for now), under numerous climate sensitivities to look at the probability of staying above a certain ocean acidification value.  (anything lower than X will result in widespread ecosystem changes.)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2145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93024" cy="4351338"/>
          </a:xfrm>
        </p:spPr>
        <p:txBody>
          <a:bodyPr/>
          <a:lstStyle/>
          <a:p>
            <a:r>
              <a:rPr lang="en-US" dirty="0" smtClean="0"/>
              <a:t>Vary climate sensitivity </a:t>
            </a:r>
          </a:p>
          <a:p>
            <a:pPr lvl="1"/>
            <a:r>
              <a:rPr lang="en-US" dirty="0" smtClean="0"/>
              <a:t>Roe and Baker 2007</a:t>
            </a:r>
          </a:p>
          <a:p>
            <a:pPr lvl="1"/>
            <a:r>
              <a:rPr lang="en-US" dirty="0" smtClean="0"/>
              <a:t>16 different climate sensitivities from the literature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47" y="1989812"/>
            <a:ext cx="6241788" cy="447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646" y="1690688"/>
            <a:ext cx="4522540" cy="4351338"/>
          </a:xfrm>
        </p:spPr>
        <p:txBody>
          <a:bodyPr>
            <a:normAutofit fontScale="92500"/>
          </a:bodyPr>
          <a:lstStyle/>
          <a:p>
            <a:pPr marL="285750" indent="-285750"/>
            <a:r>
              <a:rPr lang="en-US" dirty="0" smtClean="0"/>
              <a:t>Vary emissions and sensitivity</a:t>
            </a:r>
          </a:p>
          <a:p>
            <a:pPr marL="285750" lvl="1" indent="-285750">
              <a:spcBef>
                <a:spcPts val="1000"/>
              </a:spcBef>
            </a:pPr>
            <a:r>
              <a:rPr lang="en-US" dirty="0" smtClean="0"/>
              <a:t>Test case: only ran RCPs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endParaRPr lang="en-US" dirty="0" smtClean="0"/>
          </a:p>
          <a:p>
            <a:pPr marL="742950" lvl="1" indent="-285750"/>
            <a:r>
              <a:rPr lang="en-US" dirty="0" smtClean="0"/>
              <a:t>Interested in cumulative CO2 emissions at 2100</a:t>
            </a:r>
          </a:p>
          <a:p>
            <a:pPr marL="1200150" lvl="2" indent="-285750"/>
            <a:r>
              <a:rPr lang="en-US" dirty="0" smtClean="0"/>
              <a:t>Holding CO2 emissions constant after 2005 with ~10 different cumulative emissions tracks</a:t>
            </a:r>
          </a:p>
          <a:p>
            <a:pPr marL="742950" lvl="1" indent="-285750"/>
            <a:r>
              <a:rPr lang="en-US" dirty="0" smtClean="0"/>
              <a:t>Holding all non-co2 constant at 2005 levels</a:t>
            </a:r>
          </a:p>
          <a:p>
            <a:pPr marL="1200150" lvl="2" indent="-285750"/>
            <a:r>
              <a:rPr lang="en-US" dirty="0" smtClean="0"/>
              <a:t>Spoke with </a:t>
            </a:r>
            <a:r>
              <a:rPr lang="en-US" dirty="0"/>
              <a:t>B</a:t>
            </a:r>
            <a:r>
              <a:rPr lang="en-US" dirty="0" smtClean="0"/>
              <a:t>ob </a:t>
            </a:r>
            <a:r>
              <a:rPr lang="en-US" dirty="0"/>
              <a:t>K</a:t>
            </a:r>
            <a:r>
              <a:rPr lang="en-US" dirty="0" smtClean="0"/>
              <a:t>opp </a:t>
            </a:r>
            <a:r>
              <a:rPr lang="en-US" dirty="0" smtClean="0"/>
              <a:t>about this</a:t>
            </a:r>
          </a:p>
          <a:p>
            <a:pPr marL="1657350" lvl="3" indent="-285750"/>
            <a:r>
              <a:rPr lang="en-US" dirty="0" smtClean="0"/>
              <a:t>May bring him in as a coauthor </a:t>
            </a:r>
          </a:p>
          <a:p>
            <a:pPr marL="1200150" lvl="2" indent="-285750"/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86" y="1272988"/>
            <a:ext cx="7123814" cy="51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3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646" y="1690688"/>
            <a:ext cx="4522588" cy="4351338"/>
          </a:xfrm>
        </p:spPr>
        <p:txBody>
          <a:bodyPr>
            <a:normAutofit/>
          </a:bodyPr>
          <a:lstStyle/>
          <a:p>
            <a:pPr marL="1200150" lvl="2" indent="-285750"/>
            <a:endParaRPr lang="en-US" dirty="0" smtClean="0"/>
          </a:p>
          <a:p>
            <a:r>
              <a:rPr lang="en-US" dirty="0" smtClean="0"/>
              <a:t>X axis - Total cumulative emissions at 2100</a:t>
            </a:r>
          </a:p>
          <a:p>
            <a:r>
              <a:rPr lang="en-US" dirty="0" smtClean="0"/>
              <a:t>Y axis - Probability of staying above (below) a certain threshold</a:t>
            </a:r>
          </a:p>
          <a:p>
            <a:r>
              <a:rPr lang="en-US" dirty="0" smtClean="0"/>
              <a:t>Notice that temp (blue line) and ocean pH (red and green) follow different paths.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468" y="1551417"/>
            <a:ext cx="6981532" cy="501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0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161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We want to run Hector under numerous emissions scenarios (only focusing on CO2 for now), under numerous climate sensitivities to look at the probability of staying above a certain ocean acidification value.  (anything lower than X will result in widespread ecosystem changes.) </vt:lpstr>
      <vt:lpstr>Step 1:</vt:lpstr>
      <vt:lpstr>Step 2:</vt:lpstr>
      <vt:lpstr>Step 3:</vt:lpstr>
    </vt:vector>
  </TitlesOfParts>
  <Company>PNNL IM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want to run Hector under numerous emissions scenarios (only focusing on CO2 for now), with numerous climate sensitivities to look at the probability of staying above a certain ocean acidification value.  (anything lower than X will result in widespread ecosystem changes.)</dc:title>
  <dc:creator>Hartin, Corinne A</dc:creator>
  <cp:lastModifiedBy>Hartin, Corinne A</cp:lastModifiedBy>
  <cp:revision>8</cp:revision>
  <dcterms:created xsi:type="dcterms:W3CDTF">2016-01-24T21:42:25Z</dcterms:created>
  <dcterms:modified xsi:type="dcterms:W3CDTF">2016-01-25T16:31:35Z</dcterms:modified>
</cp:coreProperties>
</file>