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5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8482-B0D7-3B40-BCF9-68F8E183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3D4F0-24F9-084F-BDF7-773CC756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A75F-01C0-3A46-8221-FFF5733E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29FC-4C31-EF4D-BEB7-3253C76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BB68-AE63-F34C-B991-1879F60D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239D-D1CC-8149-A6B8-494FCDDA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03CA4-0174-D24D-AD57-1D28AB0D4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B594-877A-864C-B7BE-8C4779D8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B665-3A9D-F141-A204-F56357D0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2206-1B75-FE43-B2A1-CB659709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7676C-4583-4E40-9D6C-05CA21486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F8F3-D72E-9D46-A7EC-84BBB44D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6184-0220-EC4D-899B-B7BFC6C8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467A8-A7CD-5442-A7E9-2BA28F6D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9976-513B-5046-B536-AA5CD628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79F7-1112-394C-9CD6-DFFC1660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DD18-4326-2A40-99E6-25C163B1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3D67-B1B9-4F46-884F-490AEFF4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7800-0074-2745-B94C-8C8D4CDA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DE83-4D7D-2D43-89D0-CCF9727F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EDD9-5B6E-FC42-8293-4433E862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5A8A-F66F-874B-B00C-056CC935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333F-5460-4642-ADB3-51357DC1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FB61-04DF-FC48-939C-CA34AB5F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4485-7FF5-E943-80B7-3B51EDCF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140-BB4A-6C4E-A90D-9BCF039B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3D6-0BE6-B542-B94B-E837FC72B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6F28C-06DB-754A-8FF6-EA2D281E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D868-0175-A643-B1A5-A0E2A2D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36FBC-435D-024E-AA63-AC44B9F9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C4CF-0EBA-6544-815E-93C9F5AA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53BE-E378-C74F-B608-A3C25FA8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FE2D-3EE9-8C41-9120-F090CC40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1A05-C631-184B-88CC-CEEB12A8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75553-B64E-064F-B829-5A667EDA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A0C5-FE44-B64B-B02B-F7196C198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AF397-06F5-104A-9479-059BFEE7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72F60-2345-8446-9705-99FD182A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3ADB4-1331-5643-A32C-975F131C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F5F7-8093-1C4B-969F-747BD790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8311B-3AD5-574D-98F7-CA660CB3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D88C7-6431-4345-9208-4ABC5E41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5C44A-C4B6-A644-A3CD-850D2216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A78A6-4110-8143-A201-1D238316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7E83-B954-EF4A-A0A7-0ADE0B7B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8C173-4039-2947-8908-FBD79FDC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536A-F199-E146-BEA3-07B181BD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9E32-6952-B04F-8C7F-0B000E68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9A831-6BED-714F-B22A-34690694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9FE9-0B3E-0A4B-9BFB-5C842012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BE9C-5AB9-A540-8DDD-E808B447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B002-2C56-8747-8541-EBDEE338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4577-EFC7-CA4E-8ABD-125969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2FBC4-F07B-1D42-A5C1-988E5C1BE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EE06D-582A-6A42-BEE2-2DB534F2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3EB1-C876-0343-9D18-4B06A2CB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A36FE-E23C-7844-953D-EF911A27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0671-E716-DD4A-961F-BF66859A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D1C27-CF2A-7F44-91A8-8E443BEA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2C52-90F4-2D40-8786-B6CC3C2F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756F-2E7C-4449-B99D-B5169885E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E57A-E13A-2F4A-928B-85945533E22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0894-2E83-DB49-BD3F-9F5DCA90E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F5EF-883A-9943-91F3-F8A2B3B57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CB83-0027-6042-859F-A7D4A331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CBF5CF-4E53-7742-B71D-BEB5B4541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55158"/>
              </p:ext>
            </p:extLst>
          </p:nvPr>
        </p:nvGraphicFramePr>
        <p:xfrm>
          <a:off x="2291492" y="956718"/>
          <a:ext cx="5456196" cy="4964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049">
                  <a:extLst>
                    <a:ext uri="{9D8B030D-6E8A-4147-A177-3AD203B41FA5}">
                      <a16:colId xmlns:a16="http://schemas.microsoft.com/office/drawing/2014/main" val="2436187570"/>
                    </a:ext>
                  </a:extLst>
                </a:gridCol>
                <a:gridCol w="1364049">
                  <a:extLst>
                    <a:ext uri="{9D8B030D-6E8A-4147-A177-3AD203B41FA5}">
                      <a16:colId xmlns:a16="http://schemas.microsoft.com/office/drawing/2014/main" val="2314989937"/>
                    </a:ext>
                  </a:extLst>
                </a:gridCol>
                <a:gridCol w="1364049">
                  <a:extLst>
                    <a:ext uri="{9D8B030D-6E8A-4147-A177-3AD203B41FA5}">
                      <a16:colId xmlns:a16="http://schemas.microsoft.com/office/drawing/2014/main" val="662205037"/>
                    </a:ext>
                  </a:extLst>
                </a:gridCol>
                <a:gridCol w="1364049">
                  <a:extLst>
                    <a:ext uri="{9D8B030D-6E8A-4147-A177-3AD203B41FA5}">
                      <a16:colId xmlns:a16="http://schemas.microsoft.com/office/drawing/2014/main" val="4077684536"/>
                    </a:ext>
                  </a:extLst>
                </a:gridCol>
              </a:tblGrid>
              <a:tr h="7092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71851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13317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79735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90824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23355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56798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717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D113041-AE33-F743-929F-04FF380B646B}"/>
              </a:ext>
            </a:extLst>
          </p:cNvPr>
          <p:cNvSpPr/>
          <p:nvPr/>
        </p:nvSpPr>
        <p:spPr>
          <a:xfrm>
            <a:off x="1500809" y="745435"/>
            <a:ext cx="8050695" cy="53870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A4445-34F3-5345-B4EC-7910C56A5716}"/>
              </a:ext>
            </a:extLst>
          </p:cNvPr>
          <p:cNvGrpSpPr/>
          <p:nvPr/>
        </p:nvGrpSpPr>
        <p:grpSpPr>
          <a:xfrm>
            <a:off x="2676179" y="2464242"/>
            <a:ext cx="6513621" cy="3286164"/>
            <a:chOff x="2676179" y="2464242"/>
            <a:chExt cx="6513621" cy="328616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601EE4D-7010-B046-810B-6F3308AFBFC0}"/>
                </a:ext>
              </a:extLst>
            </p:cNvPr>
            <p:cNvSpPr/>
            <p:nvPr/>
          </p:nvSpPr>
          <p:spPr>
            <a:xfrm>
              <a:off x="2676179" y="2464242"/>
              <a:ext cx="5973417" cy="3180522"/>
            </a:xfrm>
            <a:custGeom>
              <a:avLst/>
              <a:gdLst>
                <a:gd name="connsiteX0" fmla="*/ 0 w 5973417"/>
                <a:gd name="connsiteY0" fmla="*/ 3180522 h 3180522"/>
                <a:gd name="connsiteX1" fmla="*/ 854765 w 5973417"/>
                <a:gd name="connsiteY1" fmla="*/ 2136914 h 3180522"/>
                <a:gd name="connsiteX2" fmla="*/ 2176669 w 5973417"/>
                <a:gd name="connsiteY2" fmla="*/ 2534479 h 3180522"/>
                <a:gd name="connsiteX3" fmla="*/ 3409121 w 5973417"/>
                <a:gd name="connsiteY3" fmla="*/ 954157 h 3180522"/>
                <a:gd name="connsiteX4" fmla="*/ 5973417 w 5973417"/>
                <a:gd name="connsiteY4" fmla="*/ 0 h 3180522"/>
                <a:gd name="connsiteX5" fmla="*/ 5973417 w 5973417"/>
                <a:gd name="connsiteY5" fmla="*/ 0 h 318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417" h="3180522">
                  <a:moveTo>
                    <a:pt x="0" y="3180522"/>
                  </a:moveTo>
                  <a:cubicBezTo>
                    <a:pt x="245993" y="2712555"/>
                    <a:pt x="491987" y="2244588"/>
                    <a:pt x="854765" y="2136914"/>
                  </a:cubicBezTo>
                  <a:cubicBezTo>
                    <a:pt x="1217543" y="2029240"/>
                    <a:pt x="1750943" y="2731605"/>
                    <a:pt x="2176669" y="2534479"/>
                  </a:cubicBezTo>
                  <a:cubicBezTo>
                    <a:pt x="2602395" y="2337353"/>
                    <a:pt x="2776330" y="1376570"/>
                    <a:pt x="3409121" y="954157"/>
                  </a:cubicBezTo>
                  <a:cubicBezTo>
                    <a:pt x="4041912" y="531744"/>
                    <a:pt x="5973417" y="0"/>
                    <a:pt x="5973417" y="0"/>
                  </a:cubicBezTo>
                  <a:lnTo>
                    <a:pt x="5973417" y="0"/>
                  </a:ln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874E87A-BA4A-224A-A906-ABB508FF830D}"/>
                </a:ext>
              </a:extLst>
            </p:cNvPr>
            <p:cNvSpPr/>
            <p:nvPr/>
          </p:nvSpPr>
          <p:spPr>
            <a:xfrm>
              <a:off x="3216383" y="2569884"/>
              <a:ext cx="5973417" cy="3180522"/>
            </a:xfrm>
            <a:custGeom>
              <a:avLst/>
              <a:gdLst>
                <a:gd name="connsiteX0" fmla="*/ 0 w 5973417"/>
                <a:gd name="connsiteY0" fmla="*/ 3180522 h 3180522"/>
                <a:gd name="connsiteX1" fmla="*/ 854765 w 5973417"/>
                <a:gd name="connsiteY1" fmla="*/ 2136914 h 3180522"/>
                <a:gd name="connsiteX2" fmla="*/ 2176669 w 5973417"/>
                <a:gd name="connsiteY2" fmla="*/ 2534479 h 3180522"/>
                <a:gd name="connsiteX3" fmla="*/ 3409121 w 5973417"/>
                <a:gd name="connsiteY3" fmla="*/ 954157 h 3180522"/>
                <a:gd name="connsiteX4" fmla="*/ 5973417 w 5973417"/>
                <a:gd name="connsiteY4" fmla="*/ 0 h 3180522"/>
                <a:gd name="connsiteX5" fmla="*/ 5973417 w 5973417"/>
                <a:gd name="connsiteY5" fmla="*/ 0 h 318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417" h="3180522">
                  <a:moveTo>
                    <a:pt x="0" y="3180522"/>
                  </a:moveTo>
                  <a:cubicBezTo>
                    <a:pt x="245993" y="2712555"/>
                    <a:pt x="491987" y="2244588"/>
                    <a:pt x="854765" y="2136914"/>
                  </a:cubicBezTo>
                  <a:cubicBezTo>
                    <a:pt x="1217543" y="2029240"/>
                    <a:pt x="1750943" y="2731605"/>
                    <a:pt x="2176669" y="2534479"/>
                  </a:cubicBezTo>
                  <a:cubicBezTo>
                    <a:pt x="2602395" y="2337353"/>
                    <a:pt x="2776330" y="1376570"/>
                    <a:pt x="3409121" y="954157"/>
                  </a:cubicBezTo>
                  <a:cubicBezTo>
                    <a:pt x="4041912" y="531744"/>
                    <a:pt x="5973417" y="0"/>
                    <a:pt x="5973417" y="0"/>
                  </a:cubicBezTo>
                  <a:lnTo>
                    <a:pt x="5973417" y="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226564-A9DB-0A4E-ADAB-E6A92B4C0E88}"/>
              </a:ext>
            </a:extLst>
          </p:cNvPr>
          <p:cNvGrpSpPr/>
          <p:nvPr/>
        </p:nvGrpSpPr>
        <p:grpSpPr>
          <a:xfrm>
            <a:off x="2833509" y="1933524"/>
            <a:ext cx="5973417" cy="3180522"/>
            <a:chOff x="4649767" y="4080531"/>
            <a:chExt cx="5973417" cy="318052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CD7D67B-7D2D-1A4C-BE9A-DB83C07701AD}"/>
                </a:ext>
              </a:extLst>
            </p:cNvPr>
            <p:cNvSpPr/>
            <p:nvPr/>
          </p:nvSpPr>
          <p:spPr>
            <a:xfrm>
              <a:off x="4649767" y="4080531"/>
              <a:ext cx="5973417" cy="3180522"/>
            </a:xfrm>
            <a:custGeom>
              <a:avLst/>
              <a:gdLst>
                <a:gd name="connsiteX0" fmla="*/ 0 w 5973417"/>
                <a:gd name="connsiteY0" fmla="*/ 3180522 h 3180522"/>
                <a:gd name="connsiteX1" fmla="*/ 854765 w 5973417"/>
                <a:gd name="connsiteY1" fmla="*/ 2136914 h 3180522"/>
                <a:gd name="connsiteX2" fmla="*/ 2176669 w 5973417"/>
                <a:gd name="connsiteY2" fmla="*/ 2534479 h 3180522"/>
                <a:gd name="connsiteX3" fmla="*/ 3409121 w 5973417"/>
                <a:gd name="connsiteY3" fmla="*/ 954157 h 3180522"/>
                <a:gd name="connsiteX4" fmla="*/ 5973417 w 5973417"/>
                <a:gd name="connsiteY4" fmla="*/ 0 h 3180522"/>
                <a:gd name="connsiteX5" fmla="*/ 5973417 w 5973417"/>
                <a:gd name="connsiteY5" fmla="*/ 0 h 318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417" h="3180522">
                  <a:moveTo>
                    <a:pt x="0" y="3180522"/>
                  </a:moveTo>
                  <a:cubicBezTo>
                    <a:pt x="245993" y="2712555"/>
                    <a:pt x="491987" y="2244588"/>
                    <a:pt x="854765" y="2136914"/>
                  </a:cubicBezTo>
                  <a:cubicBezTo>
                    <a:pt x="1217543" y="2029240"/>
                    <a:pt x="1750943" y="2731605"/>
                    <a:pt x="2176669" y="2534479"/>
                  </a:cubicBezTo>
                  <a:cubicBezTo>
                    <a:pt x="2602395" y="2337353"/>
                    <a:pt x="2776330" y="1376570"/>
                    <a:pt x="3409121" y="954157"/>
                  </a:cubicBezTo>
                  <a:cubicBezTo>
                    <a:pt x="4041912" y="531744"/>
                    <a:pt x="5973417" y="0"/>
                    <a:pt x="5973417" y="0"/>
                  </a:cubicBezTo>
                  <a:lnTo>
                    <a:pt x="5973417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FE5BD90-C00B-A945-A38D-5B02DCF1536C}"/>
                </a:ext>
              </a:extLst>
            </p:cNvPr>
            <p:cNvSpPr/>
            <p:nvPr/>
          </p:nvSpPr>
          <p:spPr>
            <a:xfrm>
              <a:off x="8132375" y="5279155"/>
              <a:ext cx="405996" cy="365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E9B11C4-E41E-6748-BFD7-3EFB3B774D2A}"/>
                </a:ext>
              </a:extLst>
            </p:cNvPr>
            <p:cNvSpPr/>
            <p:nvPr/>
          </p:nvSpPr>
          <p:spPr>
            <a:xfrm>
              <a:off x="6382403" y="5894010"/>
              <a:ext cx="405996" cy="365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D5FD3F-0968-A447-9591-1C281BDB22CF}"/>
              </a:ext>
            </a:extLst>
          </p:cNvPr>
          <p:cNvGrpSpPr/>
          <p:nvPr/>
        </p:nvGrpSpPr>
        <p:grpSpPr>
          <a:xfrm>
            <a:off x="680099" y="145056"/>
            <a:ext cx="8673966" cy="6427366"/>
            <a:chOff x="680099" y="145056"/>
            <a:chExt cx="8673966" cy="6427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8C78F7-C0F9-A740-8AFA-3B0BF995B0C5}"/>
                </a:ext>
              </a:extLst>
            </p:cNvPr>
            <p:cNvSpPr txBox="1"/>
            <p:nvPr/>
          </p:nvSpPr>
          <p:spPr>
            <a:xfrm>
              <a:off x="1500809" y="145056"/>
              <a:ext cx="7853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Plot title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4F30DD-6A23-0F42-9AE6-BF8A758D95B3}"/>
                </a:ext>
              </a:extLst>
            </p:cNvPr>
            <p:cNvSpPr txBox="1"/>
            <p:nvPr/>
          </p:nvSpPr>
          <p:spPr>
            <a:xfrm rot="-5400000">
              <a:off x="-902278" y="3017857"/>
              <a:ext cx="353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Axis label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443D2-519F-EE40-8CA7-CB961E3BE2AB}"/>
                </a:ext>
              </a:extLst>
            </p:cNvPr>
            <p:cNvSpPr txBox="1"/>
            <p:nvPr/>
          </p:nvSpPr>
          <p:spPr>
            <a:xfrm>
              <a:off x="3052118" y="6203090"/>
              <a:ext cx="3150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Axis label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97470E-692A-0D4A-8CC5-F92A85AD9CFB}"/>
              </a:ext>
            </a:extLst>
          </p:cNvPr>
          <p:cNvGrpSpPr/>
          <p:nvPr/>
        </p:nvGrpSpPr>
        <p:grpSpPr>
          <a:xfrm>
            <a:off x="1500809" y="745435"/>
            <a:ext cx="8050695" cy="5387008"/>
            <a:chOff x="3992443" y="1435480"/>
            <a:chExt cx="8050695" cy="53870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BF8F6D-8858-BC47-A222-9F9B57E3F4DB}"/>
                </a:ext>
              </a:extLst>
            </p:cNvPr>
            <p:cNvSpPr/>
            <p:nvPr/>
          </p:nvSpPr>
          <p:spPr>
            <a:xfrm>
              <a:off x="3992443" y="1435480"/>
              <a:ext cx="8050695" cy="5387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1570AE-5F83-C344-BC14-00CC90A8D179}"/>
                </a:ext>
              </a:extLst>
            </p:cNvPr>
            <p:cNvSpPr txBox="1"/>
            <p:nvPr/>
          </p:nvSpPr>
          <p:spPr>
            <a:xfrm rot="-1800000">
              <a:off x="5338119" y="3429000"/>
              <a:ext cx="57706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abcdegh</a:t>
              </a:r>
              <a:endParaRPr lang="en-US" sz="9600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54183B-342C-9F41-9D98-A2B7BD7C988F}"/>
              </a:ext>
            </a:extLst>
          </p:cNvPr>
          <p:cNvGrpSpPr/>
          <p:nvPr/>
        </p:nvGrpSpPr>
        <p:grpSpPr>
          <a:xfrm>
            <a:off x="716692" y="1853514"/>
            <a:ext cx="10256108" cy="2804984"/>
            <a:chOff x="716692" y="1853514"/>
            <a:chExt cx="10256108" cy="280498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164AB8-9CE6-094B-AC66-1E65636F3B57}"/>
                </a:ext>
              </a:extLst>
            </p:cNvPr>
            <p:cNvSpPr/>
            <p:nvPr/>
          </p:nvSpPr>
          <p:spPr>
            <a:xfrm>
              <a:off x="716692" y="1853514"/>
              <a:ext cx="3348681" cy="28049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A34F5A-DB2E-0949-AD5F-96944E20442B}"/>
                </a:ext>
              </a:extLst>
            </p:cNvPr>
            <p:cNvSpPr/>
            <p:nvPr/>
          </p:nvSpPr>
          <p:spPr>
            <a:xfrm>
              <a:off x="4176584" y="1853514"/>
              <a:ext cx="3348681" cy="28049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0197DB-177B-B542-A6A0-6541E0F20CBE}"/>
                </a:ext>
              </a:extLst>
            </p:cNvPr>
            <p:cNvSpPr/>
            <p:nvPr/>
          </p:nvSpPr>
          <p:spPr>
            <a:xfrm>
              <a:off x="7624119" y="1853514"/>
              <a:ext cx="3348681" cy="28049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3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22442C-FE6C-2B4D-9C05-C6BF6DDB6C48}"/>
              </a:ext>
            </a:extLst>
          </p:cNvPr>
          <p:cNvSpPr/>
          <p:nvPr/>
        </p:nvSpPr>
        <p:spPr>
          <a:xfrm>
            <a:off x="716692" y="1853514"/>
            <a:ext cx="3348681" cy="28049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CC623-5772-3A46-9A6D-72F0A2D6A263}"/>
              </a:ext>
            </a:extLst>
          </p:cNvPr>
          <p:cNvSpPr/>
          <p:nvPr/>
        </p:nvSpPr>
        <p:spPr>
          <a:xfrm>
            <a:off x="4176584" y="1853514"/>
            <a:ext cx="3348681" cy="28049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0836D-E212-FD42-8B79-3045FE755D8B}"/>
              </a:ext>
            </a:extLst>
          </p:cNvPr>
          <p:cNvSpPr/>
          <p:nvPr/>
        </p:nvSpPr>
        <p:spPr>
          <a:xfrm>
            <a:off x="7624119" y="1853514"/>
            <a:ext cx="3348681" cy="28049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23B31-D379-A245-9E84-EA99BE2D8B2F}"/>
              </a:ext>
            </a:extLst>
          </p:cNvPr>
          <p:cNvSpPr txBox="1"/>
          <p:nvPr/>
        </p:nvSpPr>
        <p:spPr>
          <a:xfrm>
            <a:off x="716692" y="1071813"/>
            <a:ext cx="785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Plot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515A5-2533-6546-B5A4-7C741CA84BCD}"/>
              </a:ext>
            </a:extLst>
          </p:cNvPr>
          <p:cNvSpPr txBox="1"/>
          <p:nvPr/>
        </p:nvSpPr>
        <p:spPr>
          <a:xfrm rot="16200000">
            <a:off x="-1346228" y="1843966"/>
            <a:ext cx="353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Axis 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8269A-F8C4-D547-ACA0-20F323D85CB0}"/>
              </a:ext>
            </a:extLst>
          </p:cNvPr>
          <p:cNvSpPr txBox="1"/>
          <p:nvPr/>
        </p:nvSpPr>
        <p:spPr>
          <a:xfrm>
            <a:off x="716692" y="4791943"/>
            <a:ext cx="3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Axis 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97FD5-B6D5-F547-A890-EE8D78F0ED85}"/>
              </a:ext>
            </a:extLst>
          </p:cNvPr>
          <p:cNvSpPr txBox="1"/>
          <p:nvPr/>
        </p:nvSpPr>
        <p:spPr>
          <a:xfrm>
            <a:off x="4176584" y="4791943"/>
            <a:ext cx="3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Axis label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66661-1EB5-8944-B1E6-988B41F59E36}"/>
              </a:ext>
            </a:extLst>
          </p:cNvPr>
          <p:cNvSpPr txBox="1"/>
          <p:nvPr/>
        </p:nvSpPr>
        <p:spPr>
          <a:xfrm>
            <a:off x="7624119" y="4791943"/>
            <a:ext cx="3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Axis label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5695AD6-3897-474A-816C-8C6394314B16}"/>
              </a:ext>
            </a:extLst>
          </p:cNvPr>
          <p:cNvSpPr/>
          <p:nvPr/>
        </p:nvSpPr>
        <p:spPr>
          <a:xfrm>
            <a:off x="767196" y="2631989"/>
            <a:ext cx="3174610" cy="1669236"/>
          </a:xfrm>
          <a:custGeom>
            <a:avLst/>
            <a:gdLst>
              <a:gd name="connsiteX0" fmla="*/ 0 w 5973417"/>
              <a:gd name="connsiteY0" fmla="*/ 3180522 h 3180522"/>
              <a:gd name="connsiteX1" fmla="*/ 854765 w 5973417"/>
              <a:gd name="connsiteY1" fmla="*/ 2136914 h 3180522"/>
              <a:gd name="connsiteX2" fmla="*/ 2176669 w 5973417"/>
              <a:gd name="connsiteY2" fmla="*/ 2534479 h 3180522"/>
              <a:gd name="connsiteX3" fmla="*/ 3409121 w 5973417"/>
              <a:gd name="connsiteY3" fmla="*/ 954157 h 3180522"/>
              <a:gd name="connsiteX4" fmla="*/ 5973417 w 5973417"/>
              <a:gd name="connsiteY4" fmla="*/ 0 h 3180522"/>
              <a:gd name="connsiteX5" fmla="*/ 5973417 w 5973417"/>
              <a:gd name="connsiteY5" fmla="*/ 0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3417" h="3180522">
                <a:moveTo>
                  <a:pt x="0" y="3180522"/>
                </a:moveTo>
                <a:cubicBezTo>
                  <a:pt x="245993" y="2712555"/>
                  <a:pt x="491987" y="2244588"/>
                  <a:pt x="854765" y="2136914"/>
                </a:cubicBezTo>
                <a:cubicBezTo>
                  <a:pt x="1217543" y="2029240"/>
                  <a:pt x="1750943" y="2731605"/>
                  <a:pt x="2176669" y="2534479"/>
                </a:cubicBezTo>
                <a:cubicBezTo>
                  <a:pt x="2602395" y="2337353"/>
                  <a:pt x="2776330" y="1376570"/>
                  <a:pt x="3409121" y="954157"/>
                </a:cubicBezTo>
                <a:cubicBezTo>
                  <a:pt x="4041912" y="531744"/>
                  <a:pt x="5973417" y="0"/>
                  <a:pt x="5973417" y="0"/>
                </a:cubicBezTo>
                <a:lnTo>
                  <a:pt x="5973417" y="0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1DAD838-4FFD-6349-B20D-79063666750D}"/>
              </a:ext>
            </a:extLst>
          </p:cNvPr>
          <p:cNvSpPr/>
          <p:nvPr/>
        </p:nvSpPr>
        <p:spPr>
          <a:xfrm>
            <a:off x="4353139" y="2217994"/>
            <a:ext cx="2797864" cy="2215764"/>
          </a:xfrm>
          <a:custGeom>
            <a:avLst/>
            <a:gdLst>
              <a:gd name="connsiteX0" fmla="*/ 0 w 5973417"/>
              <a:gd name="connsiteY0" fmla="*/ 3180522 h 3180522"/>
              <a:gd name="connsiteX1" fmla="*/ 854765 w 5973417"/>
              <a:gd name="connsiteY1" fmla="*/ 2136914 h 3180522"/>
              <a:gd name="connsiteX2" fmla="*/ 2176669 w 5973417"/>
              <a:gd name="connsiteY2" fmla="*/ 2534479 h 3180522"/>
              <a:gd name="connsiteX3" fmla="*/ 3409121 w 5973417"/>
              <a:gd name="connsiteY3" fmla="*/ 954157 h 3180522"/>
              <a:gd name="connsiteX4" fmla="*/ 5973417 w 5973417"/>
              <a:gd name="connsiteY4" fmla="*/ 0 h 3180522"/>
              <a:gd name="connsiteX5" fmla="*/ 5973417 w 5973417"/>
              <a:gd name="connsiteY5" fmla="*/ 0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3417" h="3180522">
                <a:moveTo>
                  <a:pt x="0" y="3180522"/>
                </a:moveTo>
                <a:cubicBezTo>
                  <a:pt x="245993" y="2712555"/>
                  <a:pt x="491987" y="2244588"/>
                  <a:pt x="854765" y="2136914"/>
                </a:cubicBezTo>
                <a:cubicBezTo>
                  <a:pt x="1217543" y="2029240"/>
                  <a:pt x="1750943" y="2731605"/>
                  <a:pt x="2176669" y="2534479"/>
                </a:cubicBezTo>
                <a:cubicBezTo>
                  <a:pt x="2602395" y="2337353"/>
                  <a:pt x="2776330" y="1376570"/>
                  <a:pt x="3409121" y="954157"/>
                </a:cubicBezTo>
                <a:cubicBezTo>
                  <a:pt x="4041912" y="531744"/>
                  <a:pt x="5973417" y="0"/>
                  <a:pt x="5973417" y="0"/>
                </a:cubicBezTo>
                <a:lnTo>
                  <a:pt x="5973417" y="0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B1C0838-3C55-944D-88B5-91A93CD03B41}"/>
              </a:ext>
            </a:extLst>
          </p:cNvPr>
          <p:cNvSpPr/>
          <p:nvPr/>
        </p:nvSpPr>
        <p:spPr>
          <a:xfrm>
            <a:off x="7722972" y="3422527"/>
            <a:ext cx="3150974" cy="958463"/>
          </a:xfrm>
          <a:custGeom>
            <a:avLst/>
            <a:gdLst>
              <a:gd name="connsiteX0" fmla="*/ 0 w 5973417"/>
              <a:gd name="connsiteY0" fmla="*/ 3180522 h 3180522"/>
              <a:gd name="connsiteX1" fmla="*/ 854765 w 5973417"/>
              <a:gd name="connsiteY1" fmla="*/ 2136914 h 3180522"/>
              <a:gd name="connsiteX2" fmla="*/ 2176669 w 5973417"/>
              <a:gd name="connsiteY2" fmla="*/ 2534479 h 3180522"/>
              <a:gd name="connsiteX3" fmla="*/ 3409121 w 5973417"/>
              <a:gd name="connsiteY3" fmla="*/ 954157 h 3180522"/>
              <a:gd name="connsiteX4" fmla="*/ 5973417 w 5973417"/>
              <a:gd name="connsiteY4" fmla="*/ 0 h 3180522"/>
              <a:gd name="connsiteX5" fmla="*/ 5973417 w 5973417"/>
              <a:gd name="connsiteY5" fmla="*/ 0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3417" h="3180522">
                <a:moveTo>
                  <a:pt x="0" y="3180522"/>
                </a:moveTo>
                <a:cubicBezTo>
                  <a:pt x="245993" y="2712555"/>
                  <a:pt x="491987" y="2244588"/>
                  <a:pt x="854765" y="2136914"/>
                </a:cubicBezTo>
                <a:cubicBezTo>
                  <a:pt x="1217543" y="2029240"/>
                  <a:pt x="1750943" y="2731605"/>
                  <a:pt x="2176669" y="2534479"/>
                </a:cubicBezTo>
                <a:cubicBezTo>
                  <a:pt x="2602395" y="2337353"/>
                  <a:pt x="2776330" y="1376570"/>
                  <a:pt x="3409121" y="954157"/>
                </a:cubicBezTo>
                <a:cubicBezTo>
                  <a:pt x="4041912" y="531744"/>
                  <a:pt x="5973417" y="0"/>
                  <a:pt x="5973417" y="0"/>
                </a:cubicBezTo>
                <a:lnTo>
                  <a:pt x="5973417" y="0"/>
                </a:ln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1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Chancery</vt:lpstr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Bond-Lamberty, Benjamin</dc:creator>
  <cp:lastModifiedBy>Bond-Lamberty, Benjamin</cp:lastModifiedBy>
  <cp:revision>10</cp:revision>
  <dcterms:created xsi:type="dcterms:W3CDTF">2021-02-09T13:39:35Z</dcterms:created>
  <dcterms:modified xsi:type="dcterms:W3CDTF">2021-02-13T01:51:43Z</dcterms:modified>
</cp:coreProperties>
</file>