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D5"/>
    <a:srgbClr val="CDF7FF"/>
    <a:srgbClr val="E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607FB-4AF3-41D9-93C1-AF2B6530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4A05-9D98-47C5-97FE-2EB41053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for ReadMe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72" y="2637274"/>
            <a:ext cx="1248537" cy="96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2" y="2667049"/>
            <a:ext cx="3168328" cy="90144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38180" y="5034814"/>
            <a:ext cx="11556793" cy="70339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60000">
                <a:schemeClr val="bg1">
                  <a:lumMod val="75000"/>
                </a:schemeClr>
              </a:gs>
              <a:gs pos="76000">
                <a:schemeClr val="bg1"/>
              </a:gs>
              <a:gs pos="9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8182" y="2311122"/>
            <a:ext cx="11556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9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Figures for ReadMe</vt:lpstr>
    </vt:vector>
  </TitlesOfParts>
  <Company>PNNL IM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128</cp:revision>
  <dcterms:created xsi:type="dcterms:W3CDTF">2018-10-10T15:22:41Z</dcterms:created>
  <dcterms:modified xsi:type="dcterms:W3CDTF">2020-12-23T14:42:54Z</dcterms:modified>
</cp:coreProperties>
</file>