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>
        <p:scale>
          <a:sx n="90" d="100"/>
          <a:sy n="90" d="100"/>
        </p:scale>
        <p:origin x="7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22F9E-9DB2-446D-8094-478566A3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6"/>
          <a:stretch/>
        </p:blipFill>
        <p:spPr>
          <a:xfrm>
            <a:off x="2208933" y="723752"/>
            <a:ext cx="7774134" cy="5410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D1D429-55E8-46B3-A964-36CD80C523F4}"/>
              </a:ext>
            </a:extLst>
          </p:cNvPr>
          <p:cNvCxnSpPr>
            <a:cxnSpLocks/>
          </p:cNvCxnSpPr>
          <p:nvPr/>
        </p:nvCxnSpPr>
        <p:spPr>
          <a:xfrm flipH="1">
            <a:off x="9872241" y="856647"/>
            <a:ext cx="6149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71FAD2-4D78-4398-89D6-3E77B6C09205}"/>
              </a:ext>
            </a:extLst>
          </p:cNvPr>
          <p:cNvSpPr/>
          <p:nvPr/>
        </p:nvSpPr>
        <p:spPr>
          <a:xfrm>
            <a:off x="10366408" y="163629"/>
            <a:ext cx="1655545" cy="153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  <a:p>
            <a:pPr algn="ctr"/>
            <a:r>
              <a:rPr lang="en-US" dirty="0" err="1"/>
              <a:t>Asdasd</a:t>
            </a:r>
            <a:endParaRPr lang="en-US" dirty="0"/>
          </a:p>
          <a:p>
            <a:pPr algn="ctr"/>
            <a:r>
              <a:rPr lang="en-US" dirty="0" err="1"/>
              <a:t>Asdasas</a:t>
            </a:r>
            <a:endParaRPr lang="en-US" dirty="0"/>
          </a:p>
          <a:p>
            <a:pPr algn="ctr"/>
            <a:r>
              <a:rPr lang="en-US" dirty="0"/>
              <a:t>sad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49CCB6-AB8C-42BA-B2AA-1A6F32322D8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28366" y="510139"/>
            <a:ext cx="1126590" cy="34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2C9B6D-EBC4-413B-8530-C2E680606D00}"/>
              </a:ext>
            </a:extLst>
          </p:cNvPr>
          <p:cNvSpPr/>
          <p:nvPr/>
        </p:nvSpPr>
        <p:spPr>
          <a:xfrm>
            <a:off x="172821" y="163630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23B814-FD29-481C-9BDF-B94ED1623E3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819879" y="3319112"/>
            <a:ext cx="9906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F08513-CEA0-495D-AC38-F1BEEA05920E}"/>
              </a:ext>
            </a:extLst>
          </p:cNvPr>
          <p:cNvSpPr/>
          <p:nvPr/>
        </p:nvSpPr>
        <p:spPr>
          <a:xfrm>
            <a:off x="164334" y="2972603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09458A-E403-4A2B-A0D3-FBC5007691BF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layout.png</a:t>
            </a:r>
          </a:p>
        </p:txBody>
      </p:sp>
    </p:spTree>
    <p:extLst>
      <p:ext uri="{BB962C8B-B14F-4D97-AF65-F5344CB8AC3E}">
        <p14:creationId xmlns:p14="http://schemas.microsoft.com/office/powerpoint/2010/main" val="418306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13975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224</cp:revision>
  <dcterms:created xsi:type="dcterms:W3CDTF">2018-10-10T15:22:41Z</dcterms:created>
  <dcterms:modified xsi:type="dcterms:W3CDTF">2021-06-24T19:35:16Z</dcterms:modified>
</cp:coreProperties>
</file>