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22F9E-9DB2-446D-8094-478566A3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6"/>
          <a:stretch/>
        </p:blipFill>
        <p:spPr>
          <a:xfrm>
            <a:off x="2208933" y="723752"/>
            <a:ext cx="7774134" cy="5410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D1D429-55E8-46B3-A964-36CD80C523F4}"/>
              </a:ext>
            </a:extLst>
          </p:cNvPr>
          <p:cNvCxnSpPr>
            <a:cxnSpLocks/>
          </p:cNvCxnSpPr>
          <p:nvPr/>
        </p:nvCxnSpPr>
        <p:spPr>
          <a:xfrm flipH="1">
            <a:off x="9872241" y="856647"/>
            <a:ext cx="6149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71FAD2-4D78-4398-89D6-3E77B6C09205}"/>
              </a:ext>
            </a:extLst>
          </p:cNvPr>
          <p:cNvSpPr/>
          <p:nvPr/>
        </p:nvSpPr>
        <p:spPr>
          <a:xfrm>
            <a:off x="10366408" y="510138"/>
            <a:ext cx="1655545" cy="702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49CCB6-AB8C-42BA-B2AA-1A6F32322D8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28366" y="510139"/>
            <a:ext cx="1126590" cy="34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2C9B6D-EBC4-413B-8530-C2E680606D00}"/>
              </a:ext>
            </a:extLst>
          </p:cNvPr>
          <p:cNvSpPr/>
          <p:nvPr/>
        </p:nvSpPr>
        <p:spPr>
          <a:xfrm>
            <a:off x="172821" y="163630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23B814-FD29-481C-9BDF-B94ED1623E3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819879" y="3319112"/>
            <a:ext cx="9906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F08513-CEA0-495D-AC38-F1BEEA05920E}"/>
              </a:ext>
            </a:extLst>
          </p:cNvPr>
          <p:cNvSpPr/>
          <p:nvPr/>
        </p:nvSpPr>
        <p:spPr>
          <a:xfrm>
            <a:off x="164334" y="2972603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 Map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09458A-E403-4A2B-A0D3-FBC5007691BF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layout.png</a:t>
            </a:r>
          </a:p>
        </p:txBody>
      </p:sp>
    </p:spTree>
    <p:extLst>
      <p:ext uri="{BB962C8B-B14F-4D97-AF65-F5344CB8AC3E}">
        <p14:creationId xmlns:p14="http://schemas.microsoft.com/office/powerpoint/2010/main" val="418306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84B6-2905-41D6-B59E-FBA71E71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FFA0-7A5C-4701-B44C-41881F79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42DCD7-FFA6-4F0D-9386-7A7F1E5660C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charts.png</a:t>
            </a:r>
          </a:p>
        </p:txBody>
      </p:sp>
    </p:spTree>
    <p:extLst>
      <p:ext uri="{BB962C8B-B14F-4D97-AF65-F5344CB8AC3E}">
        <p14:creationId xmlns:p14="http://schemas.microsoft.com/office/powerpoint/2010/main" val="211940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A5DA5-B2F0-4B59-BA00-FF4C691B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31" y="1239245"/>
            <a:ext cx="7783046" cy="50781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AE1F7E-503D-41D5-8391-B5F7AF1627E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31542" y="1767155"/>
            <a:ext cx="6273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E53B3B-989E-4326-BCAE-9B4097FCD79A}"/>
              </a:ext>
            </a:extLst>
          </p:cNvPr>
          <p:cNvSpPr/>
          <p:nvPr/>
        </p:nvSpPr>
        <p:spPr>
          <a:xfrm>
            <a:off x="308225" y="1489753"/>
            <a:ext cx="1623317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Scrollbar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900FB-7C65-4F45-8D0A-4F513B1AFD1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147390" y="1072945"/>
            <a:ext cx="0" cy="612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EB62C3-CC47-4CED-A112-2CC694A590A3}"/>
              </a:ext>
            </a:extLst>
          </p:cNvPr>
          <p:cNvSpPr/>
          <p:nvPr/>
        </p:nvSpPr>
        <p:spPr>
          <a:xfrm>
            <a:off x="462337" y="3429000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Parameters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05C834-7311-4BC7-A22C-7D93853C98A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31542" y="3070688"/>
            <a:ext cx="732990" cy="716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854972-A0BC-4C72-9F7F-04A28AC1E1E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931542" y="3787312"/>
            <a:ext cx="732990" cy="5153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49ED38-E758-4024-B70B-9577091C715C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956424" y="1153855"/>
            <a:ext cx="1188843" cy="1311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AEA71F-871B-4AB6-8EBE-8A36171B66DD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145267" y="1153855"/>
            <a:ext cx="1166492" cy="1311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2677CA0-DAF4-4AEA-A1B2-5F625C110971}"/>
              </a:ext>
            </a:extLst>
          </p:cNvPr>
          <p:cNvSpPr/>
          <p:nvPr/>
        </p:nvSpPr>
        <p:spPr>
          <a:xfrm>
            <a:off x="4410664" y="437232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Scenarios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0CDA801-AEF5-48FF-BB62-2872F4E93656}"/>
              </a:ext>
            </a:extLst>
          </p:cNvPr>
          <p:cNvSpPr/>
          <p:nvPr/>
        </p:nvSpPr>
        <p:spPr>
          <a:xfrm>
            <a:off x="6412787" y="518141"/>
            <a:ext cx="1469206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Legend Type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DCEA179-1C97-401C-BFD2-7EED79F91F9A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maps.png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71E6AA-72EC-4EEC-8FFE-0C2DB0F47CCB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9937898" y="1762795"/>
            <a:ext cx="527180" cy="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61DACE8-2A6A-4820-B5A4-35FCF372909A}"/>
              </a:ext>
            </a:extLst>
          </p:cNvPr>
          <p:cNvSpPr/>
          <p:nvPr/>
        </p:nvSpPr>
        <p:spPr>
          <a:xfrm>
            <a:off x="10465078" y="1401019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Page</a:t>
            </a:r>
          </a:p>
        </p:txBody>
      </p:sp>
    </p:spTree>
    <p:extLst>
      <p:ext uri="{BB962C8B-B14F-4D97-AF65-F5344CB8AC3E}">
        <p14:creationId xmlns:p14="http://schemas.microsoft.com/office/powerpoint/2010/main" val="393957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7E7F14-426B-40EF-BCB6-752684900519}"/>
              </a:ext>
            </a:extLst>
          </p:cNvPr>
          <p:cNvSpPr/>
          <p:nvPr/>
        </p:nvSpPr>
        <p:spPr>
          <a:xfrm>
            <a:off x="2457398" y="2220981"/>
            <a:ext cx="1964651" cy="80534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Launch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224AFB-B8B8-454C-8822-72E53C8F520E}"/>
              </a:ext>
            </a:extLst>
          </p:cNvPr>
          <p:cNvSpPr/>
          <p:nvPr/>
        </p:nvSpPr>
        <p:spPr>
          <a:xfrm>
            <a:off x="8541358" y="2220982"/>
            <a:ext cx="1964651" cy="80534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User Guide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8EF91-B3C8-414B-B8DC-34A9CC8547DB}"/>
              </a:ext>
            </a:extLst>
          </p:cNvPr>
          <p:cNvSpPr/>
          <p:nvPr/>
        </p:nvSpPr>
        <p:spPr>
          <a:xfrm>
            <a:off x="1538107" y="1726189"/>
            <a:ext cx="3803235" cy="179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38A10-FC01-4882-A3F5-A3097D3A81C9}"/>
              </a:ext>
            </a:extLst>
          </p:cNvPr>
          <p:cNvSpPr/>
          <p:nvPr/>
        </p:nvSpPr>
        <p:spPr>
          <a:xfrm>
            <a:off x="7622065" y="1726185"/>
            <a:ext cx="3803235" cy="179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394F5-6208-4BBE-8382-280A12D7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631" y="1039805"/>
            <a:ext cx="3694737" cy="47783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77155E-21C5-4A10-B3CD-BAB635F9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47" y="1649704"/>
            <a:ext cx="3067319" cy="29586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2A1A53-77CD-4B49-9CDD-2CC76FB54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233" y="1039805"/>
            <a:ext cx="2790825" cy="2019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86AAA-93BC-4FC3-AF54-5DC797F9D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808" y="3954690"/>
            <a:ext cx="2762250" cy="1857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9797F6-4440-469F-A47E-69ACC0B922F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4935770" y="2049455"/>
            <a:ext cx="3721463" cy="502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96BAE1-3797-40F1-81DC-52C988E6C29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4935770" y="2837536"/>
            <a:ext cx="3750038" cy="2045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6A0218-5345-4AC0-8AF5-4143FB78EDB3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flipH="1">
            <a:off x="3534766" y="3129052"/>
            <a:ext cx="1041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7C36AB0-49AA-40A2-BDBB-B4D7AE93199C}"/>
              </a:ext>
            </a:extLst>
          </p:cNvPr>
          <p:cNvSpPr/>
          <p:nvPr/>
        </p:nvSpPr>
        <p:spPr>
          <a:xfrm>
            <a:off x="4576174" y="2433848"/>
            <a:ext cx="359596" cy="236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06BDA69-C12E-4F20-8912-E39592AE1E05}"/>
              </a:ext>
            </a:extLst>
          </p:cNvPr>
          <p:cNvSpPr/>
          <p:nvPr/>
        </p:nvSpPr>
        <p:spPr>
          <a:xfrm>
            <a:off x="4576174" y="2719383"/>
            <a:ext cx="359596" cy="236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590F73-DF2D-4788-8FCB-D485AD5D502E}"/>
              </a:ext>
            </a:extLst>
          </p:cNvPr>
          <p:cNvSpPr/>
          <p:nvPr/>
        </p:nvSpPr>
        <p:spPr>
          <a:xfrm>
            <a:off x="4576066" y="3004919"/>
            <a:ext cx="489093" cy="2482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7AFFB9F-AD7C-4830-9A3A-C0A8169B37E0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input.png</a:t>
            </a:r>
          </a:p>
        </p:txBody>
      </p:sp>
    </p:spTree>
    <p:extLst>
      <p:ext uri="{BB962C8B-B14F-4D97-AF65-F5344CB8AC3E}">
        <p14:creationId xmlns:p14="http://schemas.microsoft.com/office/powerpoint/2010/main" val="753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9CCFC0-CF5B-427B-983A-1DA831CC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8" y="1187047"/>
            <a:ext cx="8320710" cy="5363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7DE7BD-A3F8-4D0A-9379-FC239F683463}"/>
              </a:ext>
            </a:extLst>
          </p:cNvPr>
          <p:cNvSpPr/>
          <p:nvPr/>
        </p:nvSpPr>
        <p:spPr>
          <a:xfrm>
            <a:off x="7238728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090217-F88F-4AF5-92DF-4CDB01B51C1E}"/>
              </a:ext>
            </a:extLst>
          </p:cNvPr>
          <p:cNvSpPr/>
          <p:nvPr/>
        </p:nvSpPr>
        <p:spPr>
          <a:xfrm>
            <a:off x="7445103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BC9FA7-FF68-456E-8AA9-5A85C26E6C41}"/>
              </a:ext>
            </a:extLst>
          </p:cNvPr>
          <p:cNvSpPr/>
          <p:nvPr/>
        </p:nvSpPr>
        <p:spPr>
          <a:xfrm>
            <a:off x="7648346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9743E9-5D18-455F-B02E-55A384D2127D}"/>
              </a:ext>
            </a:extLst>
          </p:cNvPr>
          <p:cNvSpPr/>
          <p:nvPr/>
        </p:nvSpPr>
        <p:spPr>
          <a:xfrm>
            <a:off x="7842064" y="1199576"/>
            <a:ext cx="281065" cy="2106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85836-DB09-4DBE-9D3E-426CFEAB573B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 flipV="1">
            <a:off x="6246277" y="461722"/>
            <a:ext cx="992451" cy="8550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2333F7-08B7-4C30-AF69-9AB61B395CA3}"/>
              </a:ext>
            </a:extLst>
          </p:cNvPr>
          <p:cNvSpPr/>
          <p:nvPr/>
        </p:nvSpPr>
        <p:spPr>
          <a:xfrm>
            <a:off x="4423145" y="193675"/>
            <a:ext cx="1823132" cy="53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Bookmarking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D80ED-63D0-45CB-99B4-07B4A20712D8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flipV="1">
            <a:off x="7527887" y="441461"/>
            <a:ext cx="839178" cy="7943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EB0E60-AA79-4D5E-8F06-1B8FA6F9E808}"/>
              </a:ext>
            </a:extLst>
          </p:cNvPr>
          <p:cNvSpPr/>
          <p:nvPr/>
        </p:nvSpPr>
        <p:spPr>
          <a:xfrm>
            <a:off x="8367065" y="173414"/>
            <a:ext cx="1423016" cy="53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2FAE74-F0D0-47A1-A7F7-245B7012EFAB}"/>
              </a:ext>
            </a:extLst>
          </p:cNvPr>
          <p:cNvSpPr/>
          <p:nvPr/>
        </p:nvSpPr>
        <p:spPr>
          <a:xfrm>
            <a:off x="9649345" y="3140691"/>
            <a:ext cx="1423016" cy="57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Help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E14F2-BF27-47D9-AEA0-4FDE34BE9AF5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>
            <a:off x="7731130" y="1397697"/>
            <a:ext cx="1918215" cy="20313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C492FB-475C-4415-BC31-D481515DEFAA}"/>
              </a:ext>
            </a:extLst>
          </p:cNvPr>
          <p:cNvSpPr/>
          <p:nvPr/>
        </p:nvSpPr>
        <p:spPr>
          <a:xfrm>
            <a:off x="9649345" y="1605075"/>
            <a:ext cx="1423016" cy="57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Download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347137-2507-41A1-9DED-CBD8BB123C6D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>
            <a:off x="8123129" y="1304901"/>
            <a:ext cx="1526216" cy="588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2EDA732-6583-4D2D-A194-E570CE1FC7D3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top_bar.png</a:t>
            </a:r>
          </a:p>
        </p:txBody>
      </p:sp>
    </p:spTree>
    <p:extLst>
      <p:ext uri="{BB962C8B-B14F-4D97-AF65-F5344CB8AC3E}">
        <p14:creationId xmlns:p14="http://schemas.microsoft.com/office/powerpoint/2010/main" val="37013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5" y="1169772"/>
            <a:ext cx="7924599" cy="51760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6996701" y="1181528"/>
            <a:ext cx="236305" cy="2363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2D799-5468-4EAF-AFFC-3955C01C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365" y="2186147"/>
            <a:ext cx="2781300" cy="1571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198400" y="1383228"/>
            <a:ext cx="1749965" cy="15887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bookmark.png</a:t>
            </a:r>
          </a:p>
        </p:txBody>
      </p:sp>
    </p:spTree>
    <p:extLst>
      <p:ext uri="{BB962C8B-B14F-4D97-AF65-F5344CB8AC3E}">
        <p14:creationId xmlns:p14="http://schemas.microsoft.com/office/powerpoint/2010/main" val="375851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0" y="199606"/>
            <a:ext cx="6657712" cy="43485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5838472" y="209612"/>
            <a:ext cx="199199" cy="19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008499" y="380067"/>
            <a:ext cx="2634716" cy="3048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github.png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DED18F-2A11-470A-8905-856E4258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98" y="3429000"/>
            <a:ext cx="6549433" cy="32193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63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0" y="199606"/>
            <a:ext cx="6657712" cy="43485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6010256" y="209612"/>
            <a:ext cx="199199" cy="19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180283" y="380067"/>
            <a:ext cx="1463659" cy="1993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help.png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E1DAD-F8F9-4F53-B1DF-3C238DEA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23" y="2373869"/>
            <a:ext cx="5413806" cy="41785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78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F8CE30-F2F4-4CFB-8A11-90B99B4A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27" y="1286540"/>
            <a:ext cx="8091746" cy="52155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301885-C992-4BFD-B23D-3B86D98FE34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83931" y="659709"/>
            <a:ext cx="719064" cy="1015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442951-E7F7-4F17-9AAA-CF44105AFCEF}"/>
              </a:ext>
            </a:extLst>
          </p:cNvPr>
          <p:cNvSpPr/>
          <p:nvPr/>
        </p:nvSpPr>
        <p:spPr>
          <a:xfrm>
            <a:off x="1828386" y="313200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64E696-F98F-498C-B8D9-68D1A151B6D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858540" y="617177"/>
            <a:ext cx="1080952" cy="107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130138-4A21-4421-BABA-69DE7C945308}"/>
              </a:ext>
            </a:extLst>
          </p:cNvPr>
          <p:cNvSpPr/>
          <p:nvPr/>
        </p:nvSpPr>
        <p:spPr>
          <a:xfrm>
            <a:off x="6939492" y="270668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08EC7-9304-431B-B2B6-BBA8C99099E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28366" y="2870567"/>
            <a:ext cx="914834" cy="558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BE0015-B150-4AE1-BFBC-31EB761F205B}"/>
              </a:ext>
            </a:extLst>
          </p:cNvPr>
          <p:cNvSpPr/>
          <p:nvPr/>
        </p:nvSpPr>
        <p:spPr>
          <a:xfrm>
            <a:off x="172821" y="2524058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016482-40EE-4D8E-A843-C9D48FB7A00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775881" y="3888104"/>
            <a:ext cx="587753" cy="34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25369F-2E5E-4DF9-AEDE-5EB6C6CAB1A1}"/>
              </a:ext>
            </a:extLst>
          </p:cNvPr>
          <p:cNvSpPr/>
          <p:nvPr/>
        </p:nvSpPr>
        <p:spPr>
          <a:xfrm>
            <a:off x="10363634" y="3541595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Comparative Charts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DD44B2-0FC4-4CE6-8F9B-3F95ADA505E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9775881" y="3451218"/>
            <a:ext cx="587753" cy="436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EC7CD0-884F-4D71-AA6C-CA003E63FF4B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focus.png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FE272-EE55-4EB7-85A8-419BFE8A11A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796138" y="1449549"/>
            <a:ext cx="381983" cy="379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0E3A7D-7882-464A-B190-7F94E7D2D6C3}"/>
              </a:ext>
            </a:extLst>
          </p:cNvPr>
          <p:cNvSpPr/>
          <p:nvPr/>
        </p:nvSpPr>
        <p:spPr>
          <a:xfrm>
            <a:off x="172821" y="1172147"/>
            <a:ext cx="1623317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Scrollbar</a:t>
            </a:r>
          </a:p>
        </p:txBody>
      </p:sp>
    </p:spTree>
    <p:extLst>
      <p:ext uri="{BB962C8B-B14F-4D97-AF65-F5344CB8AC3E}">
        <p14:creationId xmlns:p14="http://schemas.microsoft.com/office/powerpoint/2010/main" val="46185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A4701-B880-4923-B0FC-7B26BAAF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42" y="1184465"/>
            <a:ext cx="8363311" cy="53609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2D5E9F-5F23-4796-9DE9-8E73BB0E2110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line_all.png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45C5E8-BFF0-4388-B8E8-C2A1EA3E101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655545" y="2424231"/>
            <a:ext cx="1534222" cy="978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958D04-163C-4CE8-8462-09D8B5EB685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655545" y="3402425"/>
            <a:ext cx="1534222" cy="11057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416B15-6BD6-41F9-939E-27047604DA22}"/>
              </a:ext>
            </a:extLst>
          </p:cNvPr>
          <p:cNvSpPr/>
          <p:nvPr/>
        </p:nvSpPr>
        <p:spPr>
          <a:xfrm>
            <a:off x="186340" y="3044113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34379A-9F29-4792-A0F3-F08639A9B75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096000" y="1029207"/>
            <a:ext cx="0" cy="1044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240B6C-B525-4FD7-96AA-0A18F8870D38}"/>
              </a:ext>
            </a:extLst>
          </p:cNvPr>
          <p:cNvSpPr/>
          <p:nvPr/>
        </p:nvSpPr>
        <p:spPr>
          <a:xfrm>
            <a:off x="5361397" y="312584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Scenarios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E123D5-87F9-4A48-96B5-D720F95F19A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0108503" y="1858488"/>
            <a:ext cx="527180" cy="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CF5170-280F-4805-97ED-980F25508C91}"/>
              </a:ext>
            </a:extLst>
          </p:cNvPr>
          <p:cNvSpPr/>
          <p:nvPr/>
        </p:nvSpPr>
        <p:spPr>
          <a:xfrm>
            <a:off x="10635683" y="1496712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Page</a:t>
            </a:r>
          </a:p>
        </p:txBody>
      </p:sp>
    </p:spTree>
    <p:extLst>
      <p:ext uri="{BB962C8B-B14F-4D97-AF65-F5344CB8AC3E}">
        <p14:creationId xmlns:p14="http://schemas.microsoft.com/office/powerpoint/2010/main" val="279404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B5FAA-74C2-4FAC-817F-8A7966E3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51" y="319569"/>
            <a:ext cx="9267698" cy="62188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66D1AB-E202-44FE-976E-4E83816CCE54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line_comp.png</a:t>
            </a:r>
          </a:p>
        </p:txBody>
      </p:sp>
    </p:spTree>
    <p:extLst>
      <p:ext uri="{BB962C8B-B14F-4D97-AF65-F5344CB8AC3E}">
        <p14:creationId xmlns:p14="http://schemas.microsoft.com/office/powerpoint/2010/main" val="100025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14956</TotalTime>
  <Words>83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253</cp:revision>
  <dcterms:created xsi:type="dcterms:W3CDTF">2018-10-10T15:22:41Z</dcterms:created>
  <dcterms:modified xsi:type="dcterms:W3CDTF">2021-07-06T22:49:11Z</dcterms:modified>
</cp:coreProperties>
</file>