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70" r:id="rId4"/>
    <p:sldId id="269" r:id="rId5"/>
    <p:sldId id="259" r:id="rId6"/>
    <p:sldId id="258" r:id="rId7"/>
    <p:sldId id="260" r:id="rId8"/>
    <p:sldId id="261" r:id="rId9"/>
    <p:sldId id="262" r:id="rId10"/>
    <p:sldId id="263" r:id="rId11"/>
    <p:sldId id="267" r:id="rId12"/>
    <p:sldId id="266" r:id="rId13"/>
    <p:sldId id="271" r:id="rId14"/>
    <p:sldId id="268" r:id="rId15"/>
    <p:sldId id="31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7D5"/>
    <a:srgbClr val="CDF7FF"/>
    <a:srgbClr val="E9FE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77" autoAdjust="0"/>
    <p:restoredTop sz="94660"/>
  </p:normalViewPr>
  <p:slideViewPr>
    <p:cSldViewPr snapToGrid="0">
      <p:cViewPr varScale="1">
        <p:scale>
          <a:sx n="123" d="100"/>
          <a:sy n="123" d="100"/>
        </p:scale>
        <p:origin x="67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1607FB-4AF3-41D9-93C1-AF2B65302971}" type="datetimeFigureOut">
              <a:rPr lang="en-US" smtClean="0"/>
              <a:t>8/3/2021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664A05-9D98-47C5-97FE-2EB410531E0A}" type="slidenum">
              <a:rPr lang="en-US" smtClean="0"/>
              <a:t>‹#›</a:t>
            </a:fld>
            <a:endParaRPr lang="en-US"/>
          </a:p>
        </p:txBody>
      </p:sp>
    </p:spTree>
    <p:extLst>
      <p:ext uri="{BB962C8B-B14F-4D97-AF65-F5344CB8AC3E}">
        <p14:creationId xmlns:p14="http://schemas.microsoft.com/office/powerpoint/2010/main" val="2429982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2" indent="0" algn="ctr">
              <a:buNone/>
              <a:defRPr sz="2000"/>
            </a:lvl2pPr>
            <a:lvl3pPr marL="914363" indent="0" algn="ctr">
              <a:buNone/>
              <a:defRPr sz="1800"/>
            </a:lvl3pPr>
            <a:lvl4pPr marL="1371545" indent="0" algn="ctr">
              <a:buNone/>
              <a:defRPr sz="1600"/>
            </a:lvl4pPr>
            <a:lvl5pPr marL="1828727" indent="0" algn="ctr">
              <a:buNone/>
              <a:defRPr sz="1600"/>
            </a:lvl5pPr>
            <a:lvl6pPr marL="2285909" indent="0" algn="ctr">
              <a:buNone/>
              <a:defRPr sz="1600"/>
            </a:lvl6pPr>
            <a:lvl7pPr marL="2743090" indent="0" algn="ctr">
              <a:buNone/>
              <a:defRPr sz="1600"/>
            </a:lvl7pPr>
            <a:lvl8pPr marL="3200272" indent="0" algn="ctr">
              <a:buNone/>
              <a:defRPr sz="1600"/>
            </a:lvl8pPr>
            <a:lvl9pPr marL="3657454"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1D67388-0790-496E-9A12-37055489AF4F}" type="datetimeFigureOut">
              <a:rPr lang="en-US" smtClean="0"/>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B7845-7437-40CD-9A4E-3871673EB16C}" type="slidenum">
              <a:rPr lang="en-US" smtClean="0"/>
              <a:t>‹#›</a:t>
            </a:fld>
            <a:endParaRPr lang="en-US"/>
          </a:p>
        </p:txBody>
      </p:sp>
    </p:spTree>
    <p:extLst>
      <p:ext uri="{BB962C8B-B14F-4D97-AF65-F5344CB8AC3E}">
        <p14:creationId xmlns:p14="http://schemas.microsoft.com/office/powerpoint/2010/main" val="819623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D67388-0790-496E-9A12-37055489AF4F}" type="datetimeFigureOut">
              <a:rPr lang="en-US" smtClean="0"/>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B7845-7437-40CD-9A4E-3871673EB16C}" type="slidenum">
              <a:rPr lang="en-US" smtClean="0"/>
              <a:t>‹#›</a:t>
            </a:fld>
            <a:endParaRPr lang="en-US"/>
          </a:p>
        </p:txBody>
      </p:sp>
    </p:spTree>
    <p:extLst>
      <p:ext uri="{BB962C8B-B14F-4D97-AF65-F5344CB8AC3E}">
        <p14:creationId xmlns:p14="http://schemas.microsoft.com/office/powerpoint/2010/main" val="1494786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D67388-0790-496E-9A12-37055489AF4F}" type="datetimeFigureOut">
              <a:rPr lang="en-US" smtClean="0"/>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B7845-7437-40CD-9A4E-3871673EB16C}" type="slidenum">
              <a:rPr lang="en-US" smtClean="0"/>
              <a:t>‹#›</a:t>
            </a:fld>
            <a:endParaRPr lang="en-US"/>
          </a:p>
        </p:txBody>
      </p:sp>
    </p:spTree>
    <p:extLst>
      <p:ext uri="{BB962C8B-B14F-4D97-AF65-F5344CB8AC3E}">
        <p14:creationId xmlns:p14="http://schemas.microsoft.com/office/powerpoint/2010/main" val="3319503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D67388-0790-496E-9A12-37055489AF4F}" type="datetimeFigureOut">
              <a:rPr lang="en-US" smtClean="0"/>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B7845-7437-40CD-9A4E-3871673EB16C}" type="slidenum">
              <a:rPr lang="en-US" smtClean="0"/>
              <a:t>‹#›</a:t>
            </a:fld>
            <a:endParaRPr lang="en-US"/>
          </a:p>
        </p:txBody>
      </p:sp>
    </p:spTree>
    <p:extLst>
      <p:ext uri="{BB962C8B-B14F-4D97-AF65-F5344CB8AC3E}">
        <p14:creationId xmlns:p14="http://schemas.microsoft.com/office/powerpoint/2010/main" val="788805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182" indent="0">
              <a:buNone/>
              <a:defRPr sz="2000">
                <a:solidFill>
                  <a:schemeClr val="tx1">
                    <a:tint val="75000"/>
                  </a:schemeClr>
                </a:solidFill>
              </a:defRPr>
            </a:lvl2pPr>
            <a:lvl3pPr marL="914363" indent="0">
              <a:buNone/>
              <a:defRPr sz="1800">
                <a:solidFill>
                  <a:schemeClr val="tx1">
                    <a:tint val="75000"/>
                  </a:schemeClr>
                </a:solidFill>
              </a:defRPr>
            </a:lvl3pPr>
            <a:lvl4pPr marL="1371545" indent="0">
              <a:buNone/>
              <a:defRPr sz="1600">
                <a:solidFill>
                  <a:schemeClr val="tx1">
                    <a:tint val="75000"/>
                  </a:schemeClr>
                </a:solidFill>
              </a:defRPr>
            </a:lvl4pPr>
            <a:lvl5pPr marL="1828727" indent="0">
              <a:buNone/>
              <a:defRPr sz="1600">
                <a:solidFill>
                  <a:schemeClr val="tx1">
                    <a:tint val="75000"/>
                  </a:schemeClr>
                </a:solidFill>
              </a:defRPr>
            </a:lvl5pPr>
            <a:lvl6pPr marL="2285909" indent="0">
              <a:buNone/>
              <a:defRPr sz="1600">
                <a:solidFill>
                  <a:schemeClr val="tx1">
                    <a:tint val="75000"/>
                  </a:schemeClr>
                </a:solidFill>
              </a:defRPr>
            </a:lvl6pPr>
            <a:lvl7pPr marL="2743090" indent="0">
              <a:buNone/>
              <a:defRPr sz="1600">
                <a:solidFill>
                  <a:schemeClr val="tx1">
                    <a:tint val="75000"/>
                  </a:schemeClr>
                </a:solidFill>
              </a:defRPr>
            </a:lvl7pPr>
            <a:lvl8pPr marL="3200272" indent="0">
              <a:buNone/>
              <a:defRPr sz="1600">
                <a:solidFill>
                  <a:schemeClr val="tx1">
                    <a:tint val="75000"/>
                  </a:schemeClr>
                </a:solidFill>
              </a:defRPr>
            </a:lvl8pPr>
            <a:lvl9pPr marL="3657454"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D67388-0790-496E-9A12-37055489AF4F}" type="datetimeFigureOut">
              <a:rPr lang="en-US" smtClean="0"/>
              <a:t>8/3/2021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B7845-7437-40CD-9A4E-3871673EB16C}" type="slidenum">
              <a:rPr lang="en-US" smtClean="0"/>
              <a:t>‹#›</a:t>
            </a:fld>
            <a:endParaRPr lang="en-US"/>
          </a:p>
        </p:txBody>
      </p:sp>
    </p:spTree>
    <p:extLst>
      <p:ext uri="{BB962C8B-B14F-4D97-AF65-F5344CB8AC3E}">
        <p14:creationId xmlns:p14="http://schemas.microsoft.com/office/powerpoint/2010/main" val="1547878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1D67388-0790-496E-9A12-37055489AF4F}" type="datetimeFigureOut">
              <a:rPr lang="en-US" smtClean="0"/>
              <a:t>8/3/2021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2B7845-7437-40CD-9A4E-3871673EB16C}" type="slidenum">
              <a:rPr lang="en-US" smtClean="0"/>
              <a:t>‹#›</a:t>
            </a:fld>
            <a:endParaRPr lang="en-US"/>
          </a:p>
        </p:txBody>
      </p:sp>
    </p:spTree>
    <p:extLst>
      <p:ext uri="{BB962C8B-B14F-4D97-AF65-F5344CB8AC3E}">
        <p14:creationId xmlns:p14="http://schemas.microsoft.com/office/powerpoint/2010/main" val="3161336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90" y="1681163"/>
            <a:ext cx="5157787" cy="823912"/>
          </a:xfrm>
        </p:spPr>
        <p:txBody>
          <a:bodyPr anchor="b"/>
          <a:lstStyle>
            <a:lvl1pPr marL="0" indent="0">
              <a:buNone/>
              <a:defRPr sz="24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90"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D67388-0790-496E-9A12-37055489AF4F}" type="datetimeFigureOut">
              <a:rPr lang="en-US" smtClean="0"/>
              <a:t>8/3/2021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2B7845-7437-40CD-9A4E-3871673EB16C}" type="slidenum">
              <a:rPr lang="en-US" smtClean="0"/>
              <a:t>‹#›</a:t>
            </a:fld>
            <a:endParaRPr lang="en-US"/>
          </a:p>
        </p:txBody>
      </p:sp>
    </p:spTree>
    <p:extLst>
      <p:ext uri="{BB962C8B-B14F-4D97-AF65-F5344CB8AC3E}">
        <p14:creationId xmlns:p14="http://schemas.microsoft.com/office/powerpoint/2010/main" val="3334813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D67388-0790-496E-9A12-37055489AF4F}" type="datetimeFigureOut">
              <a:rPr lang="en-US" smtClean="0"/>
              <a:t>8/3/2021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2B7845-7437-40CD-9A4E-3871673EB16C}" type="slidenum">
              <a:rPr lang="en-US" smtClean="0"/>
              <a:t>‹#›</a:t>
            </a:fld>
            <a:endParaRPr lang="en-US"/>
          </a:p>
        </p:txBody>
      </p:sp>
    </p:spTree>
    <p:extLst>
      <p:ext uri="{BB962C8B-B14F-4D97-AF65-F5344CB8AC3E}">
        <p14:creationId xmlns:p14="http://schemas.microsoft.com/office/powerpoint/2010/main" val="1361610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D67388-0790-496E-9A12-37055489AF4F}" type="datetimeFigureOut">
              <a:rPr lang="en-US" smtClean="0"/>
              <a:t>8/3/2021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2B7845-7437-40CD-9A4E-3871673EB16C}" type="slidenum">
              <a:rPr lang="en-US" smtClean="0"/>
              <a:t>‹#›</a:t>
            </a:fld>
            <a:endParaRPr lang="en-US"/>
          </a:p>
        </p:txBody>
      </p:sp>
    </p:spTree>
    <p:extLst>
      <p:ext uri="{BB962C8B-B14F-4D97-AF65-F5344CB8AC3E}">
        <p14:creationId xmlns:p14="http://schemas.microsoft.com/office/powerpoint/2010/main" val="1833371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90" y="2057400"/>
            <a:ext cx="3932237" cy="3811588"/>
          </a:xfrm>
        </p:spPr>
        <p:txBody>
          <a:bodyPr/>
          <a:lstStyle>
            <a:lvl1pPr marL="0" indent="0">
              <a:buNone/>
              <a:defRPr sz="1600"/>
            </a:lvl1pPr>
            <a:lvl2pPr marL="457182" indent="0">
              <a:buNone/>
              <a:defRPr sz="1400"/>
            </a:lvl2pPr>
            <a:lvl3pPr marL="914363" indent="0">
              <a:buNone/>
              <a:defRPr sz="1200"/>
            </a:lvl3pPr>
            <a:lvl4pPr marL="1371545" indent="0">
              <a:buNone/>
              <a:defRPr sz="1000"/>
            </a:lvl4pPr>
            <a:lvl5pPr marL="1828727" indent="0">
              <a:buNone/>
              <a:defRPr sz="1000"/>
            </a:lvl5pPr>
            <a:lvl6pPr marL="2285909" indent="0">
              <a:buNone/>
              <a:defRPr sz="1000"/>
            </a:lvl6pPr>
            <a:lvl7pPr marL="2743090" indent="0">
              <a:buNone/>
              <a:defRPr sz="1000"/>
            </a:lvl7pPr>
            <a:lvl8pPr marL="3200272" indent="0">
              <a:buNone/>
              <a:defRPr sz="1000"/>
            </a:lvl8pPr>
            <a:lvl9pPr marL="3657454"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D67388-0790-496E-9A12-37055489AF4F}" type="datetimeFigureOut">
              <a:rPr lang="en-US" smtClean="0"/>
              <a:t>8/3/2021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2B7845-7437-40CD-9A4E-3871673EB16C}" type="slidenum">
              <a:rPr lang="en-US" smtClean="0"/>
              <a:t>‹#›</a:t>
            </a:fld>
            <a:endParaRPr lang="en-US"/>
          </a:p>
        </p:txBody>
      </p:sp>
    </p:spTree>
    <p:extLst>
      <p:ext uri="{BB962C8B-B14F-4D97-AF65-F5344CB8AC3E}">
        <p14:creationId xmlns:p14="http://schemas.microsoft.com/office/powerpoint/2010/main" val="2727650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2" indent="0">
              <a:buNone/>
              <a:defRPr sz="2800"/>
            </a:lvl2pPr>
            <a:lvl3pPr marL="914363" indent="0">
              <a:buNone/>
              <a:defRPr sz="2400"/>
            </a:lvl3pPr>
            <a:lvl4pPr marL="1371545" indent="0">
              <a:buNone/>
              <a:defRPr sz="2000"/>
            </a:lvl4pPr>
            <a:lvl5pPr marL="1828727" indent="0">
              <a:buNone/>
              <a:defRPr sz="2000"/>
            </a:lvl5pPr>
            <a:lvl6pPr marL="2285909" indent="0">
              <a:buNone/>
              <a:defRPr sz="2000"/>
            </a:lvl6pPr>
            <a:lvl7pPr marL="2743090" indent="0">
              <a:buNone/>
              <a:defRPr sz="2000"/>
            </a:lvl7pPr>
            <a:lvl8pPr marL="3200272" indent="0">
              <a:buNone/>
              <a:defRPr sz="2000"/>
            </a:lvl8pPr>
            <a:lvl9pPr marL="3657454" indent="0">
              <a:buNone/>
              <a:defRPr sz="2000"/>
            </a:lvl9pPr>
          </a:lstStyle>
          <a:p>
            <a:endParaRPr lang="en-US"/>
          </a:p>
        </p:txBody>
      </p:sp>
      <p:sp>
        <p:nvSpPr>
          <p:cNvPr id="4" name="Text Placeholder 3"/>
          <p:cNvSpPr>
            <a:spLocks noGrp="1"/>
          </p:cNvSpPr>
          <p:nvPr>
            <p:ph type="body" sz="half" idx="2"/>
          </p:nvPr>
        </p:nvSpPr>
        <p:spPr>
          <a:xfrm>
            <a:off x="839790" y="2057400"/>
            <a:ext cx="3932237" cy="3811588"/>
          </a:xfrm>
        </p:spPr>
        <p:txBody>
          <a:bodyPr/>
          <a:lstStyle>
            <a:lvl1pPr marL="0" indent="0">
              <a:buNone/>
              <a:defRPr sz="1600"/>
            </a:lvl1pPr>
            <a:lvl2pPr marL="457182" indent="0">
              <a:buNone/>
              <a:defRPr sz="1400"/>
            </a:lvl2pPr>
            <a:lvl3pPr marL="914363" indent="0">
              <a:buNone/>
              <a:defRPr sz="1200"/>
            </a:lvl3pPr>
            <a:lvl4pPr marL="1371545" indent="0">
              <a:buNone/>
              <a:defRPr sz="1000"/>
            </a:lvl4pPr>
            <a:lvl5pPr marL="1828727" indent="0">
              <a:buNone/>
              <a:defRPr sz="1000"/>
            </a:lvl5pPr>
            <a:lvl6pPr marL="2285909" indent="0">
              <a:buNone/>
              <a:defRPr sz="1000"/>
            </a:lvl6pPr>
            <a:lvl7pPr marL="2743090" indent="0">
              <a:buNone/>
              <a:defRPr sz="1000"/>
            </a:lvl7pPr>
            <a:lvl8pPr marL="3200272" indent="0">
              <a:buNone/>
              <a:defRPr sz="1000"/>
            </a:lvl8pPr>
            <a:lvl9pPr marL="3657454"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D67388-0790-496E-9A12-37055489AF4F}" type="datetimeFigureOut">
              <a:rPr lang="en-US" smtClean="0"/>
              <a:t>8/3/2021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2B7845-7437-40CD-9A4E-3871673EB16C}" type="slidenum">
              <a:rPr lang="en-US" smtClean="0"/>
              <a:t>‹#›</a:t>
            </a:fld>
            <a:endParaRPr lang="en-US"/>
          </a:p>
        </p:txBody>
      </p:sp>
    </p:spTree>
    <p:extLst>
      <p:ext uri="{BB962C8B-B14F-4D97-AF65-F5344CB8AC3E}">
        <p14:creationId xmlns:p14="http://schemas.microsoft.com/office/powerpoint/2010/main" val="764175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D67388-0790-496E-9A12-37055489AF4F}" type="datetimeFigureOut">
              <a:rPr lang="en-US" smtClean="0"/>
              <a:t>8/3/2021</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2B7845-7437-40CD-9A4E-3871673EB16C}" type="slidenum">
              <a:rPr lang="en-US" smtClean="0"/>
              <a:t>‹#›</a:t>
            </a:fld>
            <a:endParaRPr lang="en-US"/>
          </a:p>
        </p:txBody>
      </p:sp>
    </p:spTree>
    <p:extLst>
      <p:ext uri="{BB962C8B-B14F-4D97-AF65-F5344CB8AC3E}">
        <p14:creationId xmlns:p14="http://schemas.microsoft.com/office/powerpoint/2010/main" val="18391077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6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1" indent="-228591" algn="l" defTabSz="91436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73" indent="-228591" algn="l" defTabSz="91436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54" indent="-228591" algn="l" defTabSz="91436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36" indent="-228591" algn="l" defTabSz="91436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18" indent="-228591" algn="l" defTabSz="91436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99" indent="-228591" algn="l" defTabSz="91436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81" indent="-228591" algn="l" defTabSz="91436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63" indent="-228591" algn="l" defTabSz="91436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45" indent="-228591" algn="l" defTabSz="91436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7B22F9E-9DB2-446D-8094-478566A323C4}"/>
              </a:ext>
            </a:extLst>
          </p:cNvPr>
          <p:cNvPicPr>
            <a:picLocks noChangeAspect="1"/>
          </p:cNvPicPr>
          <p:nvPr/>
        </p:nvPicPr>
        <p:blipFill rotWithShape="1">
          <a:blip r:embed="rId2"/>
          <a:srcRect t="2246"/>
          <a:stretch/>
        </p:blipFill>
        <p:spPr>
          <a:xfrm>
            <a:off x="2208933" y="723752"/>
            <a:ext cx="7774134" cy="5410496"/>
          </a:xfrm>
          <a:prstGeom prst="rect">
            <a:avLst/>
          </a:prstGeom>
          <a:ln>
            <a:solidFill>
              <a:schemeClr val="tx1"/>
            </a:solidFill>
          </a:ln>
          <a:effectLst>
            <a:outerShdw blurRad="50800" dist="38100" dir="2700000" algn="tl" rotWithShape="0">
              <a:prstClr val="black">
                <a:alpha val="40000"/>
              </a:prstClr>
            </a:outerShdw>
          </a:effectLst>
        </p:spPr>
      </p:pic>
      <p:cxnSp>
        <p:nvCxnSpPr>
          <p:cNvPr id="6" name="Straight Arrow Connector 5">
            <a:extLst>
              <a:ext uri="{FF2B5EF4-FFF2-40B4-BE49-F238E27FC236}">
                <a16:creationId xmlns:a16="http://schemas.microsoft.com/office/drawing/2014/main" id="{42D1D429-55E8-46B3-A964-36CD80C523F4}"/>
              </a:ext>
            </a:extLst>
          </p:cNvPr>
          <p:cNvCxnSpPr>
            <a:cxnSpLocks/>
          </p:cNvCxnSpPr>
          <p:nvPr/>
        </p:nvCxnSpPr>
        <p:spPr>
          <a:xfrm flipH="1">
            <a:off x="9872241" y="856647"/>
            <a:ext cx="614949" cy="0"/>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EA71FAD2-4D78-4398-89D6-3E77B6C09205}"/>
              </a:ext>
            </a:extLst>
          </p:cNvPr>
          <p:cNvSpPr/>
          <p:nvPr/>
        </p:nvSpPr>
        <p:spPr>
          <a:xfrm>
            <a:off x="10366408" y="510138"/>
            <a:ext cx="1655545" cy="7022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Inputs</a:t>
            </a:r>
          </a:p>
        </p:txBody>
      </p:sp>
      <p:cxnSp>
        <p:nvCxnSpPr>
          <p:cNvPr id="9" name="Straight Arrow Connector 8">
            <a:extLst>
              <a:ext uri="{FF2B5EF4-FFF2-40B4-BE49-F238E27FC236}">
                <a16:creationId xmlns:a16="http://schemas.microsoft.com/office/drawing/2014/main" id="{7649CCB6-AB8C-42BA-B2AA-1A6F32322D88}"/>
              </a:ext>
            </a:extLst>
          </p:cNvPr>
          <p:cNvCxnSpPr>
            <a:cxnSpLocks/>
            <a:stCxn id="10" idx="3"/>
          </p:cNvCxnSpPr>
          <p:nvPr/>
        </p:nvCxnSpPr>
        <p:spPr>
          <a:xfrm>
            <a:off x="1828366" y="510139"/>
            <a:ext cx="1126590" cy="346509"/>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762C9B6D-EBC4-413B-8530-C2E680606D00}"/>
              </a:ext>
            </a:extLst>
          </p:cNvPr>
          <p:cNvSpPr/>
          <p:nvPr/>
        </p:nvSpPr>
        <p:spPr>
          <a:xfrm>
            <a:off x="172821" y="163630"/>
            <a:ext cx="1655545" cy="6930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Tabs</a:t>
            </a:r>
          </a:p>
        </p:txBody>
      </p:sp>
      <p:cxnSp>
        <p:nvCxnSpPr>
          <p:cNvPr id="14" name="Straight Arrow Connector 13">
            <a:extLst>
              <a:ext uri="{FF2B5EF4-FFF2-40B4-BE49-F238E27FC236}">
                <a16:creationId xmlns:a16="http://schemas.microsoft.com/office/drawing/2014/main" id="{4123B814-FD29-481C-9BDF-B94ED1623E3E}"/>
              </a:ext>
            </a:extLst>
          </p:cNvPr>
          <p:cNvCxnSpPr>
            <a:cxnSpLocks/>
            <a:stCxn id="15" idx="3"/>
            <a:endCxn id="2" idx="1"/>
          </p:cNvCxnSpPr>
          <p:nvPr/>
        </p:nvCxnSpPr>
        <p:spPr>
          <a:xfrm flipV="1">
            <a:off x="1825592" y="3549006"/>
            <a:ext cx="506642" cy="1702"/>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BCF08513-CEA0-495D-AC38-F1BEEA05920E}"/>
              </a:ext>
            </a:extLst>
          </p:cNvPr>
          <p:cNvSpPr/>
          <p:nvPr/>
        </p:nvSpPr>
        <p:spPr>
          <a:xfrm>
            <a:off x="170047" y="3204199"/>
            <a:ext cx="1655545" cy="6930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Tab Contents</a:t>
            </a:r>
          </a:p>
        </p:txBody>
      </p:sp>
      <p:sp>
        <p:nvSpPr>
          <p:cNvPr id="17" name="Rectangle: Rounded Corners 16">
            <a:extLst>
              <a:ext uri="{FF2B5EF4-FFF2-40B4-BE49-F238E27FC236}">
                <a16:creationId xmlns:a16="http://schemas.microsoft.com/office/drawing/2014/main" id="{0809458A-E403-4A2B-A0D3-FBC5007691BF}"/>
              </a:ext>
            </a:extLst>
          </p:cNvPr>
          <p:cNvSpPr/>
          <p:nvPr/>
        </p:nvSpPr>
        <p:spPr>
          <a:xfrm>
            <a:off x="0" y="-393405"/>
            <a:ext cx="1655545" cy="28707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layout.png</a:t>
            </a:r>
          </a:p>
        </p:txBody>
      </p:sp>
      <p:sp>
        <p:nvSpPr>
          <p:cNvPr id="2" name="Rectangle 1">
            <a:extLst>
              <a:ext uri="{FF2B5EF4-FFF2-40B4-BE49-F238E27FC236}">
                <a16:creationId xmlns:a16="http://schemas.microsoft.com/office/drawing/2014/main" id="{ABBEF843-C00D-456B-8A08-BE8E0C099912}"/>
              </a:ext>
            </a:extLst>
          </p:cNvPr>
          <p:cNvSpPr/>
          <p:nvPr/>
        </p:nvSpPr>
        <p:spPr>
          <a:xfrm>
            <a:off x="2332234" y="1027416"/>
            <a:ext cx="7540007" cy="504317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3064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4EA4701-B880-4923-B0FC-7B26BAAFE50C}"/>
              </a:ext>
            </a:extLst>
          </p:cNvPr>
          <p:cNvPicPr>
            <a:picLocks noChangeAspect="1"/>
          </p:cNvPicPr>
          <p:nvPr/>
        </p:nvPicPr>
        <p:blipFill>
          <a:blip r:embed="rId2"/>
          <a:stretch>
            <a:fillRect/>
          </a:stretch>
        </p:blipFill>
        <p:spPr>
          <a:xfrm>
            <a:off x="1914342" y="1184465"/>
            <a:ext cx="8363311" cy="5360951"/>
          </a:xfrm>
          <a:prstGeom prst="rect">
            <a:avLst/>
          </a:prstGeom>
          <a:ln>
            <a:solidFill>
              <a:schemeClr val="tx1"/>
            </a:solidFill>
          </a:ln>
          <a:effectLst>
            <a:outerShdw blurRad="50800" dist="38100" dir="2700000" algn="tl" rotWithShape="0">
              <a:prstClr val="black">
                <a:alpha val="40000"/>
              </a:prstClr>
            </a:outerShdw>
          </a:effectLst>
        </p:spPr>
      </p:pic>
      <p:sp>
        <p:nvSpPr>
          <p:cNvPr id="5" name="Rectangle: Rounded Corners 4">
            <a:extLst>
              <a:ext uri="{FF2B5EF4-FFF2-40B4-BE49-F238E27FC236}">
                <a16:creationId xmlns:a16="http://schemas.microsoft.com/office/drawing/2014/main" id="{502D5E9F-5F23-4796-9DE9-8E73BB0E2110}"/>
              </a:ext>
            </a:extLst>
          </p:cNvPr>
          <p:cNvSpPr/>
          <p:nvPr/>
        </p:nvSpPr>
        <p:spPr>
          <a:xfrm>
            <a:off x="0" y="-393405"/>
            <a:ext cx="1655545" cy="28707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line.png</a:t>
            </a:r>
          </a:p>
        </p:txBody>
      </p:sp>
      <p:cxnSp>
        <p:nvCxnSpPr>
          <p:cNvPr id="6" name="Straight Arrow Connector 5">
            <a:extLst>
              <a:ext uri="{FF2B5EF4-FFF2-40B4-BE49-F238E27FC236}">
                <a16:creationId xmlns:a16="http://schemas.microsoft.com/office/drawing/2014/main" id="{6145C5E8-BFF0-4388-B8E8-C2A1EA3E1015}"/>
              </a:ext>
            </a:extLst>
          </p:cNvPr>
          <p:cNvCxnSpPr>
            <a:cxnSpLocks/>
            <a:stCxn id="13" idx="3"/>
          </p:cNvCxnSpPr>
          <p:nvPr/>
        </p:nvCxnSpPr>
        <p:spPr>
          <a:xfrm flipV="1">
            <a:off x="1655545" y="2424231"/>
            <a:ext cx="1534222" cy="978194"/>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5958D04-163C-4CE8-8462-09D8B5EB6857}"/>
              </a:ext>
            </a:extLst>
          </p:cNvPr>
          <p:cNvCxnSpPr>
            <a:cxnSpLocks/>
            <a:stCxn id="13" idx="3"/>
          </p:cNvCxnSpPr>
          <p:nvPr/>
        </p:nvCxnSpPr>
        <p:spPr>
          <a:xfrm>
            <a:off x="1655545" y="3402425"/>
            <a:ext cx="1534222" cy="1105786"/>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F9416B15-6BD6-41F9-939E-27047604DA22}"/>
              </a:ext>
            </a:extLst>
          </p:cNvPr>
          <p:cNvSpPr/>
          <p:nvPr/>
        </p:nvSpPr>
        <p:spPr>
          <a:xfrm>
            <a:off x="186340" y="3044113"/>
            <a:ext cx="1469205" cy="7166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Different Parameters</a:t>
            </a:r>
          </a:p>
        </p:txBody>
      </p:sp>
      <p:cxnSp>
        <p:nvCxnSpPr>
          <p:cNvPr id="19" name="Straight Arrow Connector 18">
            <a:extLst>
              <a:ext uri="{FF2B5EF4-FFF2-40B4-BE49-F238E27FC236}">
                <a16:creationId xmlns:a16="http://schemas.microsoft.com/office/drawing/2014/main" id="{8234379A-9F29-4792-A0F3-F08639A9B75F}"/>
              </a:ext>
            </a:extLst>
          </p:cNvPr>
          <p:cNvCxnSpPr>
            <a:cxnSpLocks/>
          </p:cNvCxnSpPr>
          <p:nvPr/>
        </p:nvCxnSpPr>
        <p:spPr>
          <a:xfrm>
            <a:off x="5059490" y="1029206"/>
            <a:ext cx="542320" cy="1030413"/>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10240B6C-B525-4FD7-96AA-0A18F8870D38}"/>
              </a:ext>
            </a:extLst>
          </p:cNvPr>
          <p:cNvSpPr/>
          <p:nvPr/>
        </p:nvSpPr>
        <p:spPr>
          <a:xfrm>
            <a:off x="3896582" y="312584"/>
            <a:ext cx="1469205" cy="7166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Different Scenarios</a:t>
            </a:r>
          </a:p>
        </p:txBody>
      </p:sp>
      <p:cxnSp>
        <p:nvCxnSpPr>
          <p:cNvPr id="25" name="Straight Arrow Connector 24">
            <a:extLst>
              <a:ext uri="{FF2B5EF4-FFF2-40B4-BE49-F238E27FC236}">
                <a16:creationId xmlns:a16="http://schemas.microsoft.com/office/drawing/2014/main" id="{9AE123D5-87F9-4A48-96B5-D720F95F19A2}"/>
              </a:ext>
            </a:extLst>
          </p:cNvPr>
          <p:cNvCxnSpPr>
            <a:cxnSpLocks/>
            <a:stCxn id="26" idx="1"/>
          </p:cNvCxnSpPr>
          <p:nvPr/>
        </p:nvCxnSpPr>
        <p:spPr>
          <a:xfrm flipH="1">
            <a:off x="10108503" y="1858488"/>
            <a:ext cx="527180" cy="4360"/>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61CF5170-280F-4805-97ED-980F25508C91}"/>
              </a:ext>
            </a:extLst>
          </p:cNvPr>
          <p:cNvSpPr/>
          <p:nvPr/>
        </p:nvSpPr>
        <p:spPr>
          <a:xfrm>
            <a:off x="10635683" y="1496712"/>
            <a:ext cx="1469206" cy="7235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Download Page</a:t>
            </a:r>
          </a:p>
        </p:txBody>
      </p:sp>
      <p:sp>
        <p:nvSpPr>
          <p:cNvPr id="12" name="Rectangle: Rounded Corners 11">
            <a:extLst>
              <a:ext uri="{FF2B5EF4-FFF2-40B4-BE49-F238E27FC236}">
                <a16:creationId xmlns:a16="http://schemas.microsoft.com/office/drawing/2014/main" id="{A16AD2FA-C828-446C-AA55-C75B151B96D9}"/>
              </a:ext>
            </a:extLst>
          </p:cNvPr>
          <p:cNvSpPr/>
          <p:nvPr/>
        </p:nvSpPr>
        <p:spPr>
          <a:xfrm>
            <a:off x="6969106" y="312583"/>
            <a:ext cx="1469205" cy="7166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Compare Regions</a:t>
            </a:r>
          </a:p>
        </p:txBody>
      </p:sp>
      <p:cxnSp>
        <p:nvCxnSpPr>
          <p:cNvPr id="14" name="Straight Arrow Connector 13">
            <a:extLst>
              <a:ext uri="{FF2B5EF4-FFF2-40B4-BE49-F238E27FC236}">
                <a16:creationId xmlns:a16="http://schemas.microsoft.com/office/drawing/2014/main" id="{C3031D6C-5B31-41DF-AA68-4B58F0E306CD}"/>
              </a:ext>
            </a:extLst>
          </p:cNvPr>
          <p:cNvCxnSpPr>
            <a:cxnSpLocks/>
          </p:cNvCxnSpPr>
          <p:nvPr/>
        </p:nvCxnSpPr>
        <p:spPr>
          <a:xfrm flipH="1">
            <a:off x="6611077" y="1029206"/>
            <a:ext cx="461740" cy="613163"/>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4040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E442DCD7-FFA6-4F0D-9386-7A7F1E5660C6}"/>
              </a:ext>
            </a:extLst>
          </p:cNvPr>
          <p:cNvSpPr/>
          <p:nvPr/>
        </p:nvSpPr>
        <p:spPr>
          <a:xfrm>
            <a:off x="0" y="-393405"/>
            <a:ext cx="1655545" cy="28707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charts.png</a:t>
            </a:r>
          </a:p>
        </p:txBody>
      </p:sp>
      <p:pic>
        <p:nvPicPr>
          <p:cNvPr id="5" name="Picture 4">
            <a:extLst>
              <a:ext uri="{FF2B5EF4-FFF2-40B4-BE49-F238E27FC236}">
                <a16:creationId xmlns:a16="http://schemas.microsoft.com/office/drawing/2014/main" id="{5C441D3C-00D7-4ACD-A628-4EEFB188FCC2}"/>
              </a:ext>
            </a:extLst>
          </p:cNvPr>
          <p:cNvPicPr>
            <a:picLocks noChangeAspect="1"/>
          </p:cNvPicPr>
          <p:nvPr/>
        </p:nvPicPr>
        <p:blipFill>
          <a:blip r:embed="rId2"/>
          <a:stretch>
            <a:fillRect/>
          </a:stretch>
        </p:blipFill>
        <p:spPr>
          <a:xfrm>
            <a:off x="2198822" y="1205502"/>
            <a:ext cx="7962319" cy="5283461"/>
          </a:xfrm>
          <a:prstGeom prst="rect">
            <a:avLst/>
          </a:prstGeom>
          <a:ln>
            <a:solidFill>
              <a:schemeClr val="tx1"/>
            </a:solidFill>
          </a:ln>
          <a:effectLst>
            <a:outerShdw blurRad="50800" dist="38100" dir="2700000" algn="tl" rotWithShape="0">
              <a:prstClr val="black">
                <a:alpha val="40000"/>
              </a:prstClr>
            </a:outerShdw>
          </a:effectLst>
        </p:spPr>
      </p:pic>
      <p:sp>
        <p:nvSpPr>
          <p:cNvPr id="6" name="Rectangle: Rounded Corners 5">
            <a:extLst>
              <a:ext uri="{FF2B5EF4-FFF2-40B4-BE49-F238E27FC236}">
                <a16:creationId xmlns:a16="http://schemas.microsoft.com/office/drawing/2014/main" id="{F92C74C7-5E6E-4A7E-B022-16B9734BE4E4}"/>
              </a:ext>
            </a:extLst>
          </p:cNvPr>
          <p:cNvSpPr/>
          <p:nvPr/>
        </p:nvSpPr>
        <p:spPr>
          <a:xfrm>
            <a:off x="94025" y="3820700"/>
            <a:ext cx="1469205" cy="7166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Different Parameters</a:t>
            </a:r>
          </a:p>
        </p:txBody>
      </p:sp>
      <p:cxnSp>
        <p:nvCxnSpPr>
          <p:cNvPr id="7" name="Straight Arrow Connector 6">
            <a:extLst>
              <a:ext uri="{FF2B5EF4-FFF2-40B4-BE49-F238E27FC236}">
                <a16:creationId xmlns:a16="http://schemas.microsoft.com/office/drawing/2014/main" id="{7EF7A78D-D5B2-4079-8CF6-0F0536E205B1}"/>
              </a:ext>
            </a:extLst>
          </p:cNvPr>
          <p:cNvCxnSpPr>
            <a:cxnSpLocks/>
            <a:stCxn id="6" idx="3"/>
          </p:cNvCxnSpPr>
          <p:nvPr/>
        </p:nvCxnSpPr>
        <p:spPr>
          <a:xfrm flipV="1">
            <a:off x="1563230" y="3295436"/>
            <a:ext cx="738181" cy="883576"/>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6447B4B-EE4E-4B43-8A96-B6E57A7E7886}"/>
              </a:ext>
            </a:extLst>
          </p:cNvPr>
          <p:cNvCxnSpPr>
            <a:cxnSpLocks/>
            <a:stCxn id="6" idx="3"/>
          </p:cNvCxnSpPr>
          <p:nvPr/>
        </p:nvCxnSpPr>
        <p:spPr>
          <a:xfrm>
            <a:off x="1563230" y="4179012"/>
            <a:ext cx="738181" cy="850603"/>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B4E7DFB-57C8-4EEE-A67D-EC9D7B9B49B7}"/>
              </a:ext>
            </a:extLst>
          </p:cNvPr>
          <p:cNvCxnSpPr>
            <a:cxnSpLocks/>
            <a:stCxn id="10" idx="1"/>
          </p:cNvCxnSpPr>
          <p:nvPr/>
        </p:nvCxnSpPr>
        <p:spPr>
          <a:xfrm flipH="1">
            <a:off x="9901241" y="1660052"/>
            <a:ext cx="527180" cy="4360"/>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7FF96648-28EC-41D0-B13B-8123DF80CAAF}"/>
              </a:ext>
            </a:extLst>
          </p:cNvPr>
          <p:cNvSpPr/>
          <p:nvPr/>
        </p:nvSpPr>
        <p:spPr>
          <a:xfrm>
            <a:off x="10428421" y="1298276"/>
            <a:ext cx="1469206" cy="7235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Download Page</a:t>
            </a:r>
          </a:p>
        </p:txBody>
      </p:sp>
      <p:cxnSp>
        <p:nvCxnSpPr>
          <p:cNvPr id="16" name="Straight Arrow Connector 15">
            <a:extLst>
              <a:ext uri="{FF2B5EF4-FFF2-40B4-BE49-F238E27FC236}">
                <a16:creationId xmlns:a16="http://schemas.microsoft.com/office/drawing/2014/main" id="{A67EC9C7-54C4-4DD5-B9BD-3ADA31A2A3D8}"/>
              </a:ext>
            </a:extLst>
          </p:cNvPr>
          <p:cNvCxnSpPr>
            <a:cxnSpLocks/>
            <a:stCxn id="18" idx="2"/>
          </p:cNvCxnSpPr>
          <p:nvPr/>
        </p:nvCxnSpPr>
        <p:spPr>
          <a:xfrm flipH="1">
            <a:off x="3850102" y="1095939"/>
            <a:ext cx="734603" cy="1020540"/>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ACB0B81-4700-4308-8138-C9F6F656F5DC}"/>
              </a:ext>
            </a:extLst>
          </p:cNvPr>
          <p:cNvCxnSpPr>
            <a:cxnSpLocks/>
            <a:stCxn id="18" idx="2"/>
          </p:cNvCxnSpPr>
          <p:nvPr/>
        </p:nvCxnSpPr>
        <p:spPr>
          <a:xfrm>
            <a:off x="4584705" y="1095939"/>
            <a:ext cx="915616" cy="1020540"/>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7AAB25AF-1308-4ACD-90E0-4BDCD566C7FA}"/>
              </a:ext>
            </a:extLst>
          </p:cNvPr>
          <p:cNvSpPr/>
          <p:nvPr/>
        </p:nvSpPr>
        <p:spPr>
          <a:xfrm>
            <a:off x="3850102" y="379316"/>
            <a:ext cx="1469205" cy="7166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Different Scenarios</a:t>
            </a:r>
          </a:p>
        </p:txBody>
      </p:sp>
      <p:sp>
        <p:nvSpPr>
          <p:cNvPr id="24" name="Rectangle: Rounded Corners 23">
            <a:extLst>
              <a:ext uri="{FF2B5EF4-FFF2-40B4-BE49-F238E27FC236}">
                <a16:creationId xmlns:a16="http://schemas.microsoft.com/office/drawing/2014/main" id="{DA8B77A2-D533-49FD-80BF-BAEEF2E05CF9}"/>
              </a:ext>
            </a:extLst>
          </p:cNvPr>
          <p:cNvSpPr/>
          <p:nvPr/>
        </p:nvSpPr>
        <p:spPr>
          <a:xfrm>
            <a:off x="5664052" y="1777432"/>
            <a:ext cx="1651148" cy="21357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41BFA695-C3C0-4E9F-8858-1BF79EA40FD7}"/>
              </a:ext>
            </a:extLst>
          </p:cNvPr>
          <p:cNvSpPr/>
          <p:nvPr/>
        </p:nvSpPr>
        <p:spPr>
          <a:xfrm>
            <a:off x="7685863" y="379316"/>
            <a:ext cx="1469205" cy="7166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Difference Maps</a:t>
            </a:r>
          </a:p>
        </p:txBody>
      </p:sp>
      <p:cxnSp>
        <p:nvCxnSpPr>
          <p:cNvPr id="26" name="Straight Arrow Connector 25">
            <a:extLst>
              <a:ext uri="{FF2B5EF4-FFF2-40B4-BE49-F238E27FC236}">
                <a16:creationId xmlns:a16="http://schemas.microsoft.com/office/drawing/2014/main" id="{24ACD1ED-7C1A-40EE-ADD5-50751997E04C}"/>
              </a:ext>
            </a:extLst>
          </p:cNvPr>
          <p:cNvCxnSpPr>
            <a:cxnSpLocks/>
            <a:stCxn id="25" idx="1"/>
            <a:endCxn id="24" idx="0"/>
          </p:cNvCxnSpPr>
          <p:nvPr/>
        </p:nvCxnSpPr>
        <p:spPr>
          <a:xfrm flipH="1">
            <a:off x="6489626" y="737628"/>
            <a:ext cx="1196237" cy="1039804"/>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9405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8DA5DA5-B2F0-4B59-BA00-FF4C691B5379}"/>
              </a:ext>
            </a:extLst>
          </p:cNvPr>
          <p:cNvPicPr>
            <a:picLocks noChangeAspect="1"/>
          </p:cNvPicPr>
          <p:nvPr/>
        </p:nvPicPr>
        <p:blipFill>
          <a:blip r:embed="rId2"/>
          <a:stretch>
            <a:fillRect/>
          </a:stretch>
        </p:blipFill>
        <p:spPr>
          <a:xfrm>
            <a:off x="2461331" y="1239245"/>
            <a:ext cx="7783046" cy="5078152"/>
          </a:xfrm>
          <a:prstGeom prst="rect">
            <a:avLst/>
          </a:prstGeom>
          <a:ln>
            <a:solidFill>
              <a:schemeClr val="tx1"/>
            </a:solidFill>
          </a:ln>
          <a:effectLst>
            <a:outerShdw blurRad="50800" dist="38100" dir="2700000" algn="tl" rotWithShape="0">
              <a:prstClr val="black">
                <a:alpha val="40000"/>
              </a:prstClr>
            </a:outerShdw>
          </a:effectLst>
        </p:spPr>
      </p:pic>
      <p:cxnSp>
        <p:nvCxnSpPr>
          <p:cNvPr id="6" name="Straight Arrow Connector 5">
            <a:extLst>
              <a:ext uri="{FF2B5EF4-FFF2-40B4-BE49-F238E27FC236}">
                <a16:creationId xmlns:a16="http://schemas.microsoft.com/office/drawing/2014/main" id="{10AE1F7E-503D-41D5-8391-B5F7AF1627ED}"/>
              </a:ext>
            </a:extLst>
          </p:cNvPr>
          <p:cNvCxnSpPr>
            <a:cxnSpLocks/>
            <a:stCxn id="9" idx="3"/>
          </p:cNvCxnSpPr>
          <p:nvPr/>
        </p:nvCxnSpPr>
        <p:spPr>
          <a:xfrm>
            <a:off x="1931542" y="1767155"/>
            <a:ext cx="627360" cy="0"/>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72E53B3B-989E-4326-BCAE-9B4097FCD79A}"/>
              </a:ext>
            </a:extLst>
          </p:cNvPr>
          <p:cNvSpPr/>
          <p:nvPr/>
        </p:nvSpPr>
        <p:spPr>
          <a:xfrm>
            <a:off x="308225" y="1489753"/>
            <a:ext cx="1623317" cy="5548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Year Scrollbar</a:t>
            </a:r>
          </a:p>
        </p:txBody>
      </p:sp>
      <p:sp>
        <p:nvSpPr>
          <p:cNvPr id="17" name="Rectangle: Rounded Corners 16">
            <a:extLst>
              <a:ext uri="{FF2B5EF4-FFF2-40B4-BE49-F238E27FC236}">
                <a16:creationId xmlns:a16="http://schemas.microsoft.com/office/drawing/2014/main" id="{E6EB62C3-CC47-4CED-A112-2CC694A590A3}"/>
              </a:ext>
            </a:extLst>
          </p:cNvPr>
          <p:cNvSpPr/>
          <p:nvPr/>
        </p:nvSpPr>
        <p:spPr>
          <a:xfrm>
            <a:off x="462337" y="3429000"/>
            <a:ext cx="1469205" cy="7166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Different Parameters</a:t>
            </a:r>
          </a:p>
        </p:txBody>
      </p:sp>
      <p:cxnSp>
        <p:nvCxnSpPr>
          <p:cNvPr id="23" name="Straight Arrow Connector 22">
            <a:extLst>
              <a:ext uri="{FF2B5EF4-FFF2-40B4-BE49-F238E27FC236}">
                <a16:creationId xmlns:a16="http://schemas.microsoft.com/office/drawing/2014/main" id="{CB05C834-7311-4BC7-A22C-7D93853C98A3}"/>
              </a:ext>
            </a:extLst>
          </p:cNvPr>
          <p:cNvCxnSpPr>
            <a:cxnSpLocks/>
            <a:stCxn id="17" idx="3"/>
          </p:cNvCxnSpPr>
          <p:nvPr/>
        </p:nvCxnSpPr>
        <p:spPr>
          <a:xfrm flipV="1">
            <a:off x="1931542" y="3070688"/>
            <a:ext cx="732990" cy="716624"/>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D854972-A0BC-4C72-9F7F-04A28AC1E1E1}"/>
              </a:ext>
            </a:extLst>
          </p:cNvPr>
          <p:cNvCxnSpPr>
            <a:cxnSpLocks/>
            <a:stCxn id="17" idx="3"/>
          </p:cNvCxnSpPr>
          <p:nvPr/>
        </p:nvCxnSpPr>
        <p:spPr>
          <a:xfrm>
            <a:off x="1931542" y="3787312"/>
            <a:ext cx="732990" cy="515330"/>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C49ED38-E758-4024-B70B-9577091C715C}"/>
              </a:ext>
            </a:extLst>
          </p:cNvPr>
          <p:cNvCxnSpPr>
            <a:cxnSpLocks/>
            <a:stCxn id="41" idx="2"/>
          </p:cNvCxnSpPr>
          <p:nvPr/>
        </p:nvCxnSpPr>
        <p:spPr>
          <a:xfrm flipH="1">
            <a:off x="3954544" y="1152283"/>
            <a:ext cx="829214" cy="1311439"/>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70AEA71F-871B-4AB6-8EBE-8A36171B66DD}"/>
              </a:ext>
            </a:extLst>
          </p:cNvPr>
          <p:cNvCxnSpPr>
            <a:cxnSpLocks/>
            <a:stCxn id="41" idx="2"/>
          </p:cNvCxnSpPr>
          <p:nvPr/>
        </p:nvCxnSpPr>
        <p:spPr>
          <a:xfrm>
            <a:off x="4783758" y="1152283"/>
            <a:ext cx="1166492" cy="1311439"/>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Rectangle: Rounded Corners 40">
            <a:extLst>
              <a:ext uri="{FF2B5EF4-FFF2-40B4-BE49-F238E27FC236}">
                <a16:creationId xmlns:a16="http://schemas.microsoft.com/office/drawing/2014/main" id="{32677CA0-DAF4-4AEA-A1B2-5F625C110971}"/>
              </a:ext>
            </a:extLst>
          </p:cNvPr>
          <p:cNvSpPr/>
          <p:nvPr/>
        </p:nvSpPr>
        <p:spPr>
          <a:xfrm>
            <a:off x="4049155" y="435660"/>
            <a:ext cx="1469205" cy="7166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Different Scenarios</a:t>
            </a:r>
          </a:p>
        </p:txBody>
      </p:sp>
      <p:sp>
        <p:nvSpPr>
          <p:cNvPr id="45" name="Rectangle: Rounded Corners 44">
            <a:extLst>
              <a:ext uri="{FF2B5EF4-FFF2-40B4-BE49-F238E27FC236}">
                <a16:creationId xmlns:a16="http://schemas.microsoft.com/office/drawing/2014/main" id="{20CDA801-AEF5-48FF-BB62-2872F4E93656}"/>
              </a:ext>
            </a:extLst>
          </p:cNvPr>
          <p:cNvSpPr/>
          <p:nvPr/>
        </p:nvSpPr>
        <p:spPr>
          <a:xfrm>
            <a:off x="6332022" y="435660"/>
            <a:ext cx="1469206" cy="5548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Legend Type</a:t>
            </a:r>
          </a:p>
        </p:txBody>
      </p:sp>
      <p:sp>
        <p:nvSpPr>
          <p:cNvPr id="48" name="Rectangle: Rounded Corners 47">
            <a:extLst>
              <a:ext uri="{FF2B5EF4-FFF2-40B4-BE49-F238E27FC236}">
                <a16:creationId xmlns:a16="http://schemas.microsoft.com/office/drawing/2014/main" id="{EDCEA179-1C97-401C-BFD2-7EED79F91F9A}"/>
              </a:ext>
            </a:extLst>
          </p:cNvPr>
          <p:cNvSpPr/>
          <p:nvPr/>
        </p:nvSpPr>
        <p:spPr>
          <a:xfrm>
            <a:off x="0" y="-393405"/>
            <a:ext cx="1655545" cy="28707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maps.png</a:t>
            </a:r>
          </a:p>
        </p:txBody>
      </p:sp>
      <p:cxnSp>
        <p:nvCxnSpPr>
          <p:cNvPr id="50" name="Straight Arrow Connector 49">
            <a:extLst>
              <a:ext uri="{FF2B5EF4-FFF2-40B4-BE49-F238E27FC236}">
                <a16:creationId xmlns:a16="http://schemas.microsoft.com/office/drawing/2014/main" id="{5771E6AA-72EC-4EEC-8FFE-0C2DB0F47CCB}"/>
              </a:ext>
            </a:extLst>
          </p:cNvPr>
          <p:cNvCxnSpPr>
            <a:cxnSpLocks/>
            <a:stCxn id="54" idx="1"/>
          </p:cNvCxnSpPr>
          <p:nvPr/>
        </p:nvCxnSpPr>
        <p:spPr>
          <a:xfrm flipH="1">
            <a:off x="9937898" y="1762795"/>
            <a:ext cx="527180" cy="4360"/>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54" name="Rectangle: Rounded Corners 53">
            <a:extLst>
              <a:ext uri="{FF2B5EF4-FFF2-40B4-BE49-F238E27FC236}">
                <a16:creationId xmlns:a16="http://schemas.microsoft.com/office/drawing/2014/main" id="{661DACE8-2A6A-4820-B5A4-35FCF372909A}"/>
              </a:ext>
            </a:extLst>
          </p:cNvPr>
          <p:cNvSpPr/>
          <p:nvPr/>
        </p:nvSpPr>
        <p:spPr>
          <a:xfrm>
            <a:off x="10465078" y="1401019"/>
            <a:ext cx="1469206" cy="7235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Download Page</a:t>
            </a:r>
          </a:p>
        </p:txBody>
      </p:sp>
      <p:sp>
        <p:nvSpPr>
          <p:cNvPr id="24" name="Rectangle: Rounded Corners 23">
            <a:extLst>
              <a:ext uri="{FF2B5EF4-FFF2-40B4-BE49-F238E27FC236}">
                <a16:creationId xmlns:a16="http://schemas.microsoft.com/office/drawing/2014/main" id="{6BE772DE-6C03-4716-826B-49578BA2C3EA}"/>
              </a:ext>
            </a:extLst>
          </p:cNvPr>
          <p:cNvSpPr/>
          <p:nvPr/>
        </p:nvSpPr>
        <p:spPr>
          <a:xfrm>
            <a:off x="8620164" y="435660"/>
            <a:ext cx="1469205" cy="7166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Difference Maps</a:t>
            </a:r>
          </a:p>
        </p:txBody>
      </p:sp>
      <p:sp>
        <p:nvSpPr>
          <p:cNvPr id="14" name="Rectangle: Rounded Corners 13">
            <a:extLst>
              <a:ext uri="{FF2B5EF4-FFF2-40B4-BE49-F238E27FC236}">
                <a16:creationId xmlns:a16="http://schemas.microsoft.com/office/drawing/2014/main" id="{BCAA672E-5938-49C7-97D1-C596C15B5C4D}"/>
              </a:ext>
            </a:extLst>
          </p:cNvPr>
          <p:cNvSpPr/>
          <p:nvPr/>
        </p:nvSpPr>
        <p:spPr>
          <a:xfrm>
            <a:off x="5859261" y="2044557"/>
            <a:ext cx="1535837" cy="21924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BBB88F12-4A0D-4558-B492-CD51F614166E}"/>
              </a:ext>
            </a:extLst>
          </p:cNvPr>
          <p:cNvCxnSpPr>
            <a:cxnSpLocks/>
            <a:stCxn id="24" idx="1"/>
            <a:endCxn id="14" idx="3"/>
          </p:cNvCxnSpPr>
          <p:nvPr/>
        </p:nvCxnSpPr>
        <p:spPr>
          <a:xfrm flipH="1">
            <a:off x="7395098" y="793972"/>
            <a:ext cx="1225066" cy="1360210"/>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F74B6FA-26F8-4CB3-9415-96BAFE51326E}"/>
              </a:ext>
            </a:extLst>
          </p:cNvPr>
          <p:cNvCxnSpPr>
            <a:cxnSpLocks/>
          </p:cNvCxnSpPr>
          <p:nvPr/>
        </p:nvCxnSpPr>
        <p:spPr>
          <a:xfrm>
            <a:off x="6738151" y="990464"/>
            <a:ext cx="0" cy="607092"/>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9578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C35F17E-E78E-42CF-920A-6179EEFEE9B4}"/>
              </a:ext>
            </a:extLst>
          </p:cNvPr>
          <p:cNvSpPr/>
          <p:nvPr/>
        </p:nvSpPr>
        <p:spPr>
          <a:xfrm>
            <a:off x="0" y="-393405"/>
            <a:ext cx="1655545" cy="28707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table.png</a:t>
            </a:r>
          </a:p>
        </p:txBody>
      </p:sp>
      <p:pic>
        <p:nvPicPr>
          <p:cNvPr id="5" name="Picture 4">
            <a:extLst>
              <a:ext uri="{FF2B5EF4-FFF2-40B4-BE49-F238E27FC236}">
                <a16:creationId xmlns:a16="http://schemas.microsoft.com/office/drawing/2014/main" id="{45B3F2AE-1FB8-4810-8BF2-77F8711E1F2C}"/>
              </a:ext>
            </a:extLst>
          </p:cNvPr>
          <p:cNvPicPr>
            <a:picLocks noChangeAspect="1"/>
          </p:cNvPicPr>
          <p:nvPr/>
        </p:nvPicPr>
        <p:blipFill>
          <a:blip r:embed="rId2"/>
          <a:stretch>
            <a:fillRect/>
          </a:stretch>
        </p:blipFill>
        <p:spPr>
          <a:xfrm>
            <a:off x="524213" y="1316216"/>
            <a:ext cx="9677275" cy="4225568"/>
          </a:xfrm>
          <a:prstGeom prst="rect">
            <a:avLst/>
          </a:prstGeom>
          <a:ln>
            <a:solidFill>
              <a:schemeClr val="tx1"/>
            </a:solidFill>
          </a:ln>
          <a:effectLst>
            <a:outerShdw blurRad="50800" dist="38100" dir="2700000" algn="tl" rotWithShape="0">
              <a:prstClr val="black">
                <a:alpha val="40000"/>
              </a:prstClr>
            </a:outerShdw>
          </a:effectLst>
        </p:spPr>
      </p:pic>
      <p:cxnSp>
        <p:nvCxnSpPr>
          <p:cNvPr id="6" name="Straight Arrow Connector 5">
            <a:extLst>
              <a:ext uri="{FF2B5EF4-FFF2-40B4-BE49-F238E27FC236}">
                <a16:creationId xmlns:a16="http://schemas.microsoft.com/office/drawing/2014/main" id="{B048FE85-35DD-4FB6-B5C8-4A73F30311C7}"/>
              </a:ext>
            </a:extLst>
          </p:cNvPr>
          <p:cNvCxnSpPr>
            <a:cxnSpLocks/>
            <a:stCxn id="7" idx="1"/>
          </p:cNvCxnSpPr>
          <p:nvPr/>
        </p:nvCxnSpPr>
        <p:spPr>
          <a:xfrm flipH="1">
            <a:off x="10009817" y="1834715"/>
            <a:ext cx="527180" cy="4360"/>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1FDB4166-2553-4981-B4D0-2427B3247E62}"/>
              </a:ext>
            </a:extLst>
          </p:cNvPr>
          <p:cNvSpPr/>
          <p:nvPr/>
        </p:nvSpPr>
        <p:spPr>
          <a:xfrm>
            <a:off x="10536997" y="1472939"/>
            <a:ext cx="1469206" cy="7235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Download Page</a:t>
            </a:r>
          </a:p>
        </p:txBody>
      </p:sp>
      <p:sp>
        <p:nvSpPr>
          <p:cNvPr id="8" name="Rectangle: Rounded Corners 7">
            <a:extLst>
              <a:ext uri="{FF2B5EF4-FFF2-40B4-BE49-F238E27FC236}">
                <a16:creationId xmlns:a16="http://schemas.microsoft.com/office/drawing/2014/main" id="{406B06D3-75BD-410F-BAF3-885A0C6D989D}"/>
              </a:ext>
            </a:extLst>
          </p:cNvPr>
          <p:cNvSpPr/>
          <p:nvPr/>
        </p:nvSpPr>
        <p:spPr>
          <a:xfrm>
            <a:off x="7853729" y="397283"/>
            <a:ext cx="1469206" cy="7235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Search Bar</a:t>
            </a:r>
          </a:p>
        </p:txBody>
      </p:sp>
      <p:cxnSp>
        <p:nvCxnSpPr>
          <p:cNvPr id="9" name="Straight Arrow Connector 8">
            <a:extLst>
              <a:ext uri="{FF2B5EF4-FFF2-40B4-BE49-F238E27FC236}">
                <a16:creationId xmlns:a16="http://schemas.microsoft.com/office/drawing/2014/main" id="{079342EC-4819-4B7D-936E-226F3E28493B}"/>
              </a:ext>
            </a:extLst>
          </p:cNvPr>
          <p:cNvCxnSpPr>
            <a:cxnSpLocks/>
            <a:stCxn id="8" idx="2"/>
          </p:cNvCxnSpPr>
          <p:nvPr/>
        </p:nvCxnSpPr>
        <p:spPr>
          <a:xfrm>
            <a:off x="8588332" y="1120834"/>
            <a:ext cx="0" cy="851805"/>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997D1993-76FC-495F-8BA7-4336DD046592}"/>
              </a:ext>
            </a:extLst>
          </p:cNvPr>
          <p:cNvSpPr/>
          <p:nvPr/>
        </p:nvSpPr>
        <p:spPr>
          <a:xfrm>
            <a:off x="4771368" y="397283"/>
            <a:ext cx="1469206" cy="7235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Column Filters</a:t>
            </a:r>
          </a:p>
        </p:txBody>
      </p:sp>
      <p:sp>
        <p:nvSpPr>
          <p:cNvPr id="13" name="Rectangle: Rounded Corners 12">
            <a:extLst>
              <a:ext uri="{FF2B5EF4-FFF2-40B4-BE49-F238E27FC236}">
                <a16:creationId xmlns:a16="http://schemas.microsoft.com/office/drawing/2014/main" id="{E0B3F97F-EF7C-4719-BA4D-E316A01AC864}"/>
              </a:ext>
            </a:extLst>
          </p:cNvPr>
          <p:cNvSpPr/>
          <p:nvPr/>
        </p:nvSpPr>
        <p:spPr>
          <a:xfrm>
            <a:off x="996593" y="2434975"/>
            <a:ext cx="9013204" cy="33779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7627C8BD-A856-4DE6-B186-13EB0F9A9B58}"/>
              </a:ext>
            </a:extLst>
          </p:cNvPr>
          <p:cNvCxnSpPr>
            <a:cxnSpLocks/>
            <a:stCxn id="12" idx="2"/>
            <a:endCxn id="13" idx="0"/>
          </p:cNvCxnSpPr>
          <p:nvPr/>
        </p:nvCxnSpPr>
        <p:spPr>
          <a:xfrm flipH="1">
            <a:off x="5503195" y="1120834"/>
            <a:ext cx="2776" cy="1314141"/>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FEB78D28-27C1-4485-83E5-0A7CB38AC101}"/>
              </a:ext>
            </a:extLst>
          </p:cNvPr>
          <p:cNvSpPr/>
          <p:nvPr/>
        </p:nvSpPr>
        <p:spPr>
          <a:xfrm>
            <a:off x="7922757" y="5936992"/>
            <a:ext cx="1469206" cy="7235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Page Navigation</a:t>
            </a:r>
          </a:p>
        </p:txBody>
      </p:sp>
      <p:sp>
        <p:nvSpPr>
          <p:cNvPr id="19" name="Rectangle: Rounded Corners 18">
            <a:extLst>
              <a:ext uri="{FF2B5EF4-FFF2-40B4-BE49-F238E27FC236}">
                <a16:creationId xmlns:a16="http://schemas.microsoft.com/office/drawing/2014/main" id="{00AEF1E1-BA8D-4708-9F2E-36E448D87A84}"/>
              </a:ext>
            </a:extLst>
          </p:cNvPr>
          <p:cNvSpPr/>
          <p:nvPr/>
        </p:nvSpPr>
        <p:spPr>
          <a:xfrm>
            <a:off x="7253554" y="5219272"/>
            <a:ext cx="2807613" cy="32251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F4AAE6B3-61D2-48F5-8CEC-AAAD33FD83E9}"/>
              </a:ext>
            </a:extLst>
          </p:cNvPr>
          <p:cNvCxnSpPr>
            <a:cxnSpLocks/>
            <a:stCxn id="18" idx="0"/>
            <a:endCxn id="19" idx="2"/>
          </p:cNvCxnSpPr>
          <p:nvPr/>
        </p:nvCxnSpPr>
        <p:spPr>
          <a:xfrm flipV="1">
            <a:off x="8657360" y="5541784"/>
            <a:ext cx="1" cy="395208"/>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488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487E7F14-426B-40EF-BCB6-752684900519}"/>
              </a:ext>
            </a:extLst>
          </p:cNvPr>
          <p:cNvSpPr/>
          <p:nvPr/>
        </p:nvSpPr>
        <p:spPr>
          <a:xfrm>
            <a:off x="2457398" y="2220981"/>
            <a:ext cx="1964651" cy="805343"/>
          </a:xfrm>
          <a:prstGeom prst="roundRect">
            <a:avLst/>
          </a:prstGeom>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130000" r="50000" b="-30000"/>
            </a:path>
            <a:tileRect/>
          </a:gradFill>
          <a:ln w="31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Launch App</a:t>
            </a:r>
          </a:p>
        </p:txBody>
      </p:sp>
      <p:sp>
        <p:nvSpPr>
          <p:cNvPr id="5" name="Rectangle: Rounded Corners 4">
            <a:extLst>
              <a:ext uri="{FF2B5EF4-FFF2-40B4-BE49-F238E27FC236}">
                <a16:creationId xmlns:a16="http://schemas.microsoft.com/office/drawing/2014/main" id="{EB224AFB-B8B8-454C-8822-72E53C8F520E}"/>
              </a:ext>
            </a:extLst>
          </p:cNvPr>
          <p:cNvSpPr/>
          <p:nvPr/>
        </p:nvSpPr>
        <p:spPr>
          <a:xfrm>
            <a:off x="8541358" y="2220982"/>
            <a:ext cx="1964651" cy="805343"/>
          </a:xfrm>
          <a:prstGeom prst="roundRect">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w="31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User Guide</a:t>
            </a:r>
          </a:p>
        </p:txBody>
      </p:sp>
      <p:sp>
        <p:nvSpPr>
          <p:cNvPr id="2" name="Rectangle 1">
            <a:extLst>
              <a:ext uri="{FF2B5EF4-FFF2-40B4-BE49-F238E27FC236}">
                <a16:creationId xmlns:a16="http://schemas.microsoft.com/office/drawing/2014/main" id="{5D18EF91-B3C8-414B-B8DC-34A9CC8547DB}"/>
              </a:ext>
            </a:extLst>
          </p:cNvPr>
          <p:cNvSpPr/>
          <p:nvPr/>
        </p:nvSpPr>
        <p:spPr>
          <a:xfrm>
            <a:off x="1538107" y="1726189"/>
            <a:ext cx="3803235" cy="17949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6938A10-FC01-4882-A3F5-A3097D3A81C9}"/>
              </a:ext>
            </a:extLst>
          </p:cNvPr>
          <p:cNvSpPr/>
          <p:nvPr/>
        </p:nvSpPr>
        <p:spPr>
          <a:xfrm>
            <a:off x="7622065" y="1726185"/>
            <a:ext cx="3803235" cy="17949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1576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8D7A6B8-BD42-446A-BA4F-B0D3200E6AC9}"/>
              </a:ext>
            </a:extLst>
          </p:cNvPr>
          <p:cNvSpPr/>
          <p:nvPr/>
        </p:nvSpPr>
        <p:spPr>
          <a:xfrm>
            <a:off x="262467" y="1083733"/>
            <a:ext cx="3750734" cy="3620004"/>
          </a:xfrm>
          <a:prstGeom prst="round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996DF6A3-7AAC-4AFA-A62E-56511B0ABC58}"/>
              </a:ext>
            </a:extLst>
          </p:cNvPr>
          <p:cNvSpPr txBox="1"/>
          <p:nvPr/>
        </p:nvSpPr>
        <p:spPr>
          <a:xfrm>
            <a:off x="766234" y="1457028"/>
            <a:ext cx="2726266" cy="584775"/>
          </a:xfrm>
          <a:prstGeom prst="rect">
            <a:avLst/>
          </a:prstGeom>
          <a:noFill/>
        </p:spPr>
        <p:txBody>
          <a:bodyPr wrap="square" rtlCol="0">
            <a:spAutoFit/>
          </a:bodyPr>
          <a:lstStyle/>
          <a:p>
            <a:pPr algn="ctr"/>
            <a:r>
              <a:rPr lang="en-US" sz="3200" b="1" dirty="0"/>
              <a:t>Story  board</a:t>
            </a:r>
          </a:p>
        </p:txBody>
      </p:sp>
      <p:sp>
        <p:nvSpPr>
          <p:cNvPr id="6" name="Rectangle: Rounded Corners 5">
            <a:extLst>
              <a:ext uri="{FF2B5EF4-FFF2-40B4-BE49-F238E27FC236}">
                <a16:creationId xmlns:a16="http://schemas.microsoft.com/office/drawing/2014/main" id="{AB480DA7-A7B8-4705-B182-A30C62B38C1E}"/>
              </a:ext>
            </a:extLst>
          </p:cNvPr>
          <p:cNvSpPr/>
          <p:nvPr/>
        </p:nvSpPr>
        <p:spPr>
          <a:xfrm>
            <a:off x="499534" y="2723828"/>
            <a:ext cx="3259666" cy="465666"/>
          </a:xfrm>
          <a:prstGeom prst="round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lumMod val="75000"/>
                  </a:schemeClr>
                </a:solidFill>
              </a:rPr>
              <a:t>Enter optional title here …</a:t>
            </a:r>
          </a:p>
        </p:txBody>
      </p:sp>
      <p:sp>
        <p:nvSpPr>
          <p:cNvPr id="7" name="TextBox 6">
            <a:extLst>
              <a:ext uri="{FF2B5EF4-FFF2-40B4-BE49-F238E27FC236}">
                <a16:creationId xmlns:a16="http://schemas.microsoft.com/office/drawing/2014/main" id="{D6336A65-6830-493A-9829-208EC56A7AC2}"/>
              </a:ext>
            </a:extLst>
          </p:cNvPr>
          <p:cNvSpPr txBox="1"/>
          <p:nvPr/>
        </p:nvSpPr>
        <p:spPr>
          <a:xfrm>
            <a:off x="499534" y="2263825"/>
            <a:ext cx="1871134" cy="369332"/>
          </a:xfrm>
          <a:prstGeom prst="rect">
            <a:avLst/>
          </a:prstGeom>
          <a:noFill/>
        </p:spPr>
        <p:txBody>
          <a:bodyPr wrap="square" rtlCol="0">
            <a:spAutoFit/>
          </a:bodyPr>
          <a:lstStyle/>
          <a:p>
            <a:r>
              <a:rPr lang="en-US" b="1" dirty="0"/>
              <a:t>Title (Optional):</a:t>
            </a:r>
          </a:p>
        </p:txBody>
      </p:sp>
      <p:sp>
        <p:nvSpPr>
          <p:cNvPr id="8" name="Rectangle: Rounded Corners 7">
            <a:extLst>
              <a:ext uri="{FF2B5EF4-FFF2-40B4-BE49-F238E27FC236}">
                <a16:creationId xmlns:a16="http://schemas.microsoft.com/office/drawing/2014/main" id="{38D46DD6-C15E-411C-9279-2762BD294FB7}"/>
              </a:ext>
            </a:extLst>
          </p:cNvPr>
          <p:cNvSpPr/>
          <p:nvPr/>
        </p:nvSpPr>
        <p:spPr>
          <a:xfrm>
            <a:off x="499534" y="3918203"/>
            <a:ext cx="3259666" cy="465666"/>
          </a:xfrm>
          <a:prstGeom prst="roundRect">
            <a:avLst/>
          </a:prstGeom>
          <a:solidFill>
            <a:schemeClr val="bg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lumMod val="75000"/>
                  </a:schemeClr>
                </a:solidFill>
              </a:rPr>
              <a:t>Add your story here …</a:t>
            </a:r>
          </a:p>
        </p:txBody>
      </p:sp>
      <p:sp>
        <p:nvSpPr>
          <p:cNvPr id="9" name="TextBox 8">
            <a:extLst>
              <a:ext uri="{FF2B5EF4-FFF2-40B4-BE49-F238E27FC236}">
                <a16:creationId xmlns:a16="http://schemas.microsoft.com/office/drawing/2014/main" id="{7775F0BF-804E-4DE7-B7CF-7DE1C7C9068D}"/>
              </a:ext>
            </a:extLst>
          </p:cNvPr>
          <p:cNvSpPr txBox="1"/>
          <p:nvPr/>
        </p:nvSpPr>
        <p:spPr>
          <a:xfrm>
            <a:off x="499534" y="3472671"/>
            <a:ext cx="1871134" cy="369332"/>
          </a:xfrm>
          <a:prstGeom prst="rect">
            <a:avLst/>
          </a:prstGeom>
          <a:noFill/>
        </p:spPr>
        <p:txBody>
          <a:bodyPr wrap="square" rtlCol="0">
            <a:spAutoFit/>
          </a:bodyPr>
          <a:lstStyle/>
          <a:p>
            <a:r>
              <a:rPr lang="en-US" b="1" dirty="0"/>
              <a:t>Story:</a:t>
            </a:r>
          </a:p>
        </p:txBody>
      </p:sp>
      <p:pic>
        <p:nvPicPr>
          <p:cNvPr id="11" name="Picture 10">
            <a:extLst>
              <a:ext uri="{FF2B5EF4-FFF2-40B4-BE49-F238E27FC236}">
                <a16:creationId xmlns:a16="http://schemas.microsoft.com/office/drawing/2014/main" id="{E50F1493-F59F-466D-842C-44DAAB57EB57}"/>
              </a:ext>
            </a:extLst>
          </p:cNvPr>
          <p:cNvPicPr>
            <a:picLocks noChangeAspect="1"/>
          </p:cNvPicPr>
          <p:nvPr/>
        </p:nvPicPr>
        <p:blipFill>
          <a:blip r:embed="rId2"/>
          <a:stretch>
            <a:fillRect/>
          </a:stretch>
        </p:blipFill>
        <p:spPr>
          <a:xfrm>
            <a:off x="4666657" y="490778"/>
            <a:ext cx="7298666" cy="5156489"/>
          </a:xfrm>
          <a:prstGeom prst="rect">
            <a:avLst/>
          </a:prstGeom>
          <a:ln>
            <a:solidFill>
              <a:schemeClr val="bg1">
                <a:lumMod val="50000"/>
              </a:schemeClr>
            </a:solidFill>
          </a:ln>
        </p:spPr>
      </p:pic>
      <p:pic>
        <p:nvPicPr>
          <p:cNvPr id="12" name="Picture 11">
            <a:extLst>
              <a:ext uri="{FF2B5EF4-FFF2-40B4-BE49-F238E27FC236}">
                <a16:creationId xmlns:a16="http://schemas.microsoft.com/office/drawing/2014/main" id="{3E942A76-FECC-4B96-80D4-1BA1D4548584}"/>
              </a:ext>
            </a:extLst>
          </p:cNvPr>
          <p:cNvPicPr>
            <a:picLocks noChangeAspect="1"/>
          </p:cNvPicPr>
          <p:nvPr/>
        </p:nvPicPr>
        <p:blipFill rotWithShape="1">
          <a:blip r:embed="rId2"/>
          <a:srcRect t="15778"/>
          <a:stretch/>
        </p:blipFill>
        <p:spPr>
          <a:xfrm>
            <a:off x="4666657" y="2353733"/>
            <a:ext cx="7298666" cy="4342944"/>
          </a:xfrm>
          <a:prstGeom prst="rect">
            <a:avLst/>
          </a:prstGeom>
          <a:ln>
            <a:solidFill>
              <a:schemeClr val="bg1">
                <a:lumMod val="50000"/>
              </a:schemeClr>
            </a:solidFill>
          </a:ln>
        </p:spPr>
      </p:pic>
      <p:sp>
        <p:nvSpPr>
          <p:cNvPr id="13" name="Rectangle 12">
            <a:extLst>
              <a:ext uri="{FF2B5EF4-FFF2-40B4-BE49-F238E27FC236}">
                <a16:creationId xmlns:a16="http://schemas.microsoft.com/office/drawing/2014/main" id="{38BFC3E3-76B4-4480-A293-7C62DCBCFA9A}"/>
              </a:ext>
            </a:extLst>
          </p:cNvPr>
          <p:cNvSpPr/>
          <p:nvPr/>
        </p:nvSpPr>
        <p:spPr>
          <a:xfrm>
            <a:off x="4683591" y="1312333"/>
            <a:ext cx="7262876" cy="1041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89A6F1ED-5863-47C3-BF54-8AF09D1B67F8}"/>
              </a:ext>
            </a:extLst>
          </p:cNvPr>
          <p:cNvSpPr/>
          <p:nvPr/>
        </p:nvSpPr>
        <p:spPr>
          <a:xfrm>
            <a:off x="4885267" y="1413933"/>
            <a:ext cx="6934200" cy="778934"/>
          </a:xfrm>
          <a:prstGeom prst="round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DD25474B-C6FF-42D4-9F7D-5F5D8BB20577}"/>
              </a:ext>
            </a:extLst>
          </p:cNvPr>
          <p:cNvSpPr txBox="1"/>
          <p:nvPr/>
        </p:nvSpPr>
        <p:spPr>
          <a:xfrm>
            <a:off x="6951896" y="1388958"/>
            <a:ext cx="2726266" cy="307777"/>
          </a:xfrm>
          <a:prstGeom prst="rect">
            <a:avLst/>
          </a:prstGeom>
          <a:noFill/>
        </p:spPr>
        <p:txBody>
          <a:bodyPr wrap="square" rtlCol="0">
            <a:spAutoFit/>
          </a:bodyPr>
          <a:lstStyle/>
          <a:p>
            <a:pPr algn="ctr"/>
            <a:r>
              <a:rPr lang="en-US" sz="1400" b="1" dirty="0"/>
              <a:t>MY TITLE</a:t>
            </a:r>
          </a:p>
        </p:txBody>
      </p:sp>
      <p:sp>
        <p:nvSpPr>
          <p:cNvPr id="16" name="TextBox 15">
            <a:extLst>
              <a:ext uri="{FF2B5EF4-FFF2-40B4-BE49-F238E27FC236}">
                <a16:creationId xmlns:a16="http://schemas.microsoft.com/office/drawing/2014/main" id="{8B4254F2-163F-4677-A9F7-A264C2C57656}"/>
              </a:ext>
            </a:extLst>
          </p:cNvPr>
          <p:cNvSpPr txBox="1"/>
          <p:nvPr/>
        </p:nvSpPr>
        <p:spPr>
          <a:xfrm>
            <a:off x="4969934" y="1606915"/>
            <a:ext cx="6764865" cy="584775"/>
          </a:xfrm>
          <a:prstGeom prst="rect">
            <a:avLst/>
          </a:prstGeom>
          <a:noFill/>
        </p:spPr>
        <p:txBody>
          <a:bodyPr wrap="square" rtlCol="0">
            <a:spAutoFit/>
          </a:bodyPr>
          <a:lstStyle/>
          <a:p>
            <a:r>
              <a:rPr lang="en-US" sz="800" b="0" i="0" dirty="0">
                <a:solidFill>
                  <a:srgbClr val="24292E"/>
                </a:solidFill>
                <a:effectLst/>
                <a:latin typeface="-apple-system"/>
              </a:rPr>
              <a:t>Existing scientific literature shows that health and agricultural impacts attributable to air pollution are significant and should be considered in the integrated analysis of human and Earth-system interactions. The implementation of policies that affect the power sector, the composition of the vehicle fleet or the investments and deployment of different energy sources will in turn result in different levels of air pollution. Even though the various methodologies for estimating the impacts of air pollution, such as exposure-response functions, are extensively applied by the scientific community, they are normally not</a:t>
            </a:r>
            <a:endParaRPr lang="en-US" sz="800" dirty="0"/>
          </a:p>
        </p:txBody>
      </p:sp>
      <p:sp>
        <p:nvSpPr>
          <p:cNvPr id="17" name="Rectangle: Rounded Corners 16">
            <a:extLst>
              <a:ext uri="{FF2B5EF4-FFF2-40B4-BE49-F238E27FC236}">
                <a16:creationId xmlns:a16="http://schemas.microsoft.com/office/drawing/2014/main" id="{FA5F072C-E1D9-4625-A1A9-B7CB8D64B99C}"/>
              </a:ext>
            </a:extLst>
          </p:cNvPr>
          <p:cNvSpPr/>
          <p:nvPr/>
        </p:nvSpPr>
        <p:spPr>
          <a:xfrm>
            <a:off x="11692465" y="1413933"/>
            <a:ext cx="127001" cy="777757"/>
          </a:xfrm>
          <a:prstGeom prst="roundRect">
            <a:avLst/>
          </a:prstGeom>
          <a:solidFill>
            <a:schemeClr val="bg1">
              <a:lumMod val="95000"/>
            </a:schemeClr>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9D336D8A-AAB7-483A-B81F-BBEE7A5F03D0}"/>
              </a:ext>
            </a:extLst>
          </p:cNvPr>
          <p:cNvSpPr/>
          <p:nvPr/>
        </p:nvSpPr>
        <p:spPr>
          <a:xfrm>
            <a:off x="11692464" y="1795408"/>
            <a:ext cx="127001" cy="134992"/>
          </a:xfrm>
          <a:prstGeom prst="roundRect">
            <a:avLst/>
          </a:prstGeom>
          <a:solidFill>
            <a:schemeClr val="tx1">
              <a:lumMod val="50000"/>
              <a:lumOff val="50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BD3C1858-3DAB-476E-B501-7F155A224449}"/>
              </a:ext>
            </a:extLst>
          </p:cNvPr>
          <p:cNvSpPr/>
          <p:nvPr/>
        </p:nvSpPr>
        <p:spPr>
          <a:xfrm>
            <a:off x="4968380" y="1469453"/>
            <a:ext cx="127380" cy="7854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830DD71E-ACB9-4E89-A961-0C96ED6780DF}"/>
              </a:ext>
            </a:extLst>
          </p:cNvPr>
          <p:cNvSpPr/>
          <p:nvPr/>
        </p:nvSpPr>
        <p:spPr>
          <a:xfrm>
            <a:off x="1085025" y="5385762"/>
            <a:ext cx="2088683" cy="465666"/>
          </a:xfrm>
          <a:prstGeom prst="round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1">
                    <a:lumMod val="50000"/>
                    <a:lumOff val="50000"/>
                  </a:schemeClr>
                </a:solidFill>
              </a:rPr>
              <a:t>Upload </a:t>
            </a:r>
            <a:r>
              <a:rPr lang="en-US" dirty="0" err="1">
                <a:solidFill>
                  <a:schemeClr val="tx1">
                    <a:lumMod val="50000"/>
                    <a:lumOff val="50000"/>
                  </a:schemeClr>
                </a:solidFill>
              </a:rPr>
              <a:t>rmarkdown</a:t>
            </a:r>
            <a:endParaRPr lang="en-US" dirty="0">
              <a:solidFill>
                <a:schemeClr val="tx1">
                  <a:lumMod val="50000"/>
                  <a:lumOff val="50000"/>
                </a:schemeClr>
              </a:solidFill>
            </a:endParaRPr>
          </a:p>
        </p:txBody>
      </p:sp>
    </p:spTree>
    <p:extLst>
      <p:ext uri="{BB962C8B-B14F-4D97-AF65-F5344CB8AC3E}">
        <p14:creationId xmlns:p14="http://schemas.microsoft.com/office/powerpoint/2010/main" val="1380771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9394F5-6208-4BBE-8382-280A12D73ACA}"/>
              </a:ext>
            </a:extLst>
          </p:cNvPr>
          <p:cNvPicPr>
            <a:picLocks noChangeAspect="1"/>
          </p:cNvPicPr>
          <p:nvPr/>
        </p:nvPicPr>
        <p:blipFill>
          <a:blip r:embed="rId2"/>
          <a:stretch>
            <a:fillRect/>
          </a:stretch>
        </p:blipFill>
        <p:spPr>
          <a:xfrm>
            <a:off x="4248631" y="1039805"/>
            <a:ext cx="3694737" cy="4778389"/>
          </a:xfrm>
          <a:prstGeom prst="rect">
            <a:avLst/>
          </a:prstGeom>
          <a:ln>
            <a:solidFill>
              <a:schemeClr val="tx1"/>
            </a:solidFill>
          </a:ln>
          <a:effectLst>
            <a:outerShdw blurRad="50800" dist="38100" dir="2700000" algn="tl" rotWithShape="0">
              <a:prstClr val="black">
                <a:alpha val="40000"/>
              </a:prstClr>
            </a:outerShdw>
          </a:effectLst>
        </p:spPr>
      </p:pic>
      <p:pic>
        <p:nvPicPr>
          <p:cNvPr id="9" name="Picture 8">
            <a:extLst>
              <a:ext uri="{FF2B5EF4-FFF2-40B4-BE49-F238E27FC236}">
                <a16:creationId xmlns:a16="http://schemas.microsoft.com/office/drawing/2014/main" id="{DF77155E-21C5-4A10-B3CD-BAB635F98244}"/>
              </a:ext>
            </a:extLst>
          </p:cNvPr>
          <p:cNvPicPr>
            <a:picLocks noChangeAspect="1"/>
          </p:cNvPicPr>
          <p:nvPr/>
        </p:nvPicPr>
        <p:blipFill>
          <a:blip r:embed="rId3"/>
          <a:stretch>
            <a:fillRect/>
          </a:stretch>
        </p:blipFill>
        <p:spPr>
          <a:xfrm>
            <a:off x="467447" y="1649704"/>
            <a:ext cx="3067319" cy="2958696"/>
          </a:xfrm>
          <a:prstGeom prst="rect">
            <a:avLst/>
          </a:prstGeom>
          <a:ln>
            <a:solidFill>
              <a:schemeClr val="tx1"/>
            </a:solidFill>
          </a:ln>
          <a:effectLst>
            <a:outerShdw blurRad="50800" dist="38100" dir="2700000" algn="tl" rotWithShape="0">
              <a:prstClr val="black">
                <a:alpha val="40000"/>
              </a:prstClr>
            </a:outerShdw>
          </a:effectLst>
        </p:spPr>
      </p:pic>
      <p:pic>
        <p:nvPicPr>
          <p:cNvPr id="10" name="Picture 9">
            <a:extLst>
              <a:ext uri="{FF2B5EF4-FFF2-40B4-BE49-F238E27FC236}">
                <a16:creationId xmlns:a16="http://schemas.microsoft.com/office/drawing/2014/main" id="{972A1A53-77CD-4B49-9CDD-2CC76FB5420D}"/>
              </a:ext>
            </a:extLst>
          </p:cNvPr>
          <p:cNvPicPr>
            <a:picLocks noChangeAspect="1"/>
          </p:cNvPicPr>
          <p:nvPr/>
        </p:nvPicPr>
        <p:blipFill>
          <a:blip r:embed="rId4"/>
          <a:stretch>
            <a:fillRect/>
          </a:stretch>
        </p:blipFill>
        <p:spPr>
          <a:xfrm>
            <a:off x="8657233" y="1039805"/>
            <a:ext cx="2790825" cy="2019300"/>
          </a:xfrm>
          <a:prstGeom prst="rect">
            <a:avLst/>
          </a:prstGeom>
          <a:ln>
            <a:solidFill>
              <a:schemeClr val="tx1"/>
            </a:solidFill>
          </a:ln>
          <a:effectLst>
            <a:outerShdw blurRad="50800" dist="38100" dir="2700000" algn="tl" rotWithShape="0">
              <a:prstClr val="black">
                <a:alpha val="40000"/>
              </a:prstClr>
            </a:outerShdw>
          </a:effectLst>
        </p:spPr>
      </p:pic>
      <p:pic>
        <p:nvPicPr>
          <p:cNvPr id="11" name="Picture 10">
            <a:extLst>
              <a:ext uri="{FF2B5EF4-FFF2-40B4-BE49-F238E27FC236}">
                <a16:creationId xmlns:a16="http://schemas.microsoft.com/office/drawing/2014/main" id="{5FC86AAA-93BC-4FC3-AF54-5DC797F9D210}"/>
              </a:ext>
            </a:extLst>
          </p:cNvPr>
          <p:cNvPicPr>
            <a:picLocks noChangeAspect="1"/>
          </p:cNvPicPr>
          <p:nvPr/>
        </p:nvPicPr>
        <p:blipFill>
          <a:blip r:embed="rId5"/>
          <a:stretch>
            <a:fillRect/>
          </a:stretch>
        </p:blipFill>
        <p:spPr>
          <a:xfrm>
            <a:off x="8685808" y="3954690"/>
            <a:ext cx="2762250" cy="1857375"/>
          </a:xfrm>
          <a:prstGeom prst="rect">
            <a:avLst/>
          </a:prstGeom>
          <a:ln>
            <a:solidFill>
              <a:schemeClr val="tx1"/>
            </a:solidFill>
          </a:ln>
          <a:effectLst>
            <a:outerShdw blurRad="50800" dist="38100" dir="2700000" algn="tl" rotWithShape="0">
              <a:prstClr val="black">
                <a:alpha val="40000"/>
              </a:prstClr>
            </a:outerShdw>
          </a:effectLst>
        </p:spPr>
      </p:pic>
      <p:cxnSp>
        <p:nvCxnSpPr>
          <p:cNvPr id="16" name="Straight Arrow Connector 15">
            <a:extLst>
              <a:ext uri="{FF2B5EF4-FFF2-40B4-BE49-F238E27FC236}">
                <a16:creationId xmlns:a16="http://schemas.microsoft.com/office/drawing/2014/main" id="{4E9797F6-4440-469F-A47E-69ACC0B922F6}"/>
              </a:ext>
            </a:extLst>
          </p:cNvPr>
          <p:cNvCxnSpPr>
            <a:cxnSpLocks/>
            <a:stCxn id="27" idx="3"/>
            <a:endCxn id="10" idx="1"/>
          </p:cNvCxnSpPr>
          <p:nvPr/>
        </p:nvCxnSpPr>
        <p:spPr>
          <a:xfrm flipV="1">
            <a:off x="4935770" y="2049455"/>
            <a:ext cx="3721463" cy="502546"/>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296BAE1-3797-40F1-81DC-52C988E6C29F}"/>
              </a:ext>
            </a:extLst>
          </p:cNvPr>
          <p:cNvCxnSpPr>
            <a:cxnSpLocks/>
            <a:stCxn id="29" idx="3"/>
            <a:endCxn id="11" idx="1"/>
          </p:cNvCxnSpPr>
          <p:nvPr/>
        </p:nvCxnSpPr>
        <p:spPr>
          <a:xfrm>
            <a:off x="4935770" y="2837536"/>
            <a:ext cx="3750038" cy="2045842"/>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66A0218-5345-4AC0-8AF5-4143FB78EDB3}"/>
              </a:ext>
            </a:extLst>
          </p:cNvPr>
          <p:cNvCxnSpPr>
            <a:cxnSpLocks/>
            <a:stCxn id="30" idx="1"/>
            <a:endCxn id="9" idx="3"/>
          </p:cNvCxnSpPr>
          <p:nvPr/>
        </p:nvCxnSpPr>
        <p:spPr>
          <a:xfrm flipH="1">
            <a:off x="3534766" y="3129052"/>
            <a:ext cx="1041300" cy="0"/>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07C36AB0-49AA-40A2-BDBB-B4D7AE93199C}"/>
              </a:ext>
            </a:extLst>
          </p:cNvPr>
          <p:cNvSpPr/>
          <p:nvPr/>
        </p:nvSpPr>
        <p:spPr>
          <a:xfrm>
            <a:off x="4576174" y="2433848"/>
            <a:ext cx="359596" cy="236305"/>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006BDA69-C12E-4F20-8912-E39592AE1E05}"/>
              </a:ext>
            </a:extLst>
          </p:cNvPr>
          <p:cNvSpPr/>
          <p:nvPr/>
        </p:nvSpPr>
        <p:spPr>
          <a:xfrm>
            <a:off x="4576174" y="2719383"/>
            <a:ext cx="359596" cy="236305"/>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B9590F73-DF2D-4788-8FCB-D485AD5D502E}"/>
              </a:ext>
            </a:extLst>
          </p:cNvPr>
          <p:cNvSpPr/>
          <p:nvPr/>
        </p:nvSpPr>
        <p:spPr>
          <a:xfrm>
            <a:off x="4576066" y="3004919"/>
            <a:ext cx="489093" cy="248266"/>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77AFFB9F-AD7C-4830-9A3A-C0A8169B37E0}"/>
              </a:ext>
            </a:extLst>
          </p:cNvPr>
          <p:cNvSpPr/>
          <p:nvPr/>
        </p:nvSpPr>
        <p:spPr>
          <a:xfrm>
            <a:off x="0" y="-393405"/>
            <a:ext cx="1655545" cy="28707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input.png</a:t>
            </a:r>
          </a:p>
        </p:txBody>
      </p:sp>
    </p:spTree>
    <p:extLst>
      <p:ext uri="{BB962C8B-B14F-4D97-AF65-F5344CB8AC3E}">
        <p14:creationId xmlns:p14="http://schemas.microsoft.com/office/powerpoint/2010/main" val="75352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A7F7763D-DDBA-4434-9253-A92FCF5D50D9}"/>
              </a:ext>
            </a:extLst>
          </p:cNvPr>
          <p:cNvSpPr/>
          <p:nvPr/>
        </p:nvSpPr>
        <p:spPr>
          <a:xfrm>
            <a:off x="0" y="-425301"/>
            <a:ext cx="1892595" cy="31897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input_format.png</a:t>
            </a:r>
          </a:p>
        </p:txBody>
      </p:sp>
      <p:graphicFrame>
        <p:nvGraphicFramePr>
          <p:cNvPr id="5" name="Table 5">
            <a:extLst>
              <a:ext uri="{FF2B5EF4-FFF2-40B4-BE49-F238E27FC236}">
                <a16:creationId xmlns:a16="http://schemas.microsoft.com/office/drawing/2014/main" id="{E6AB5D3A-6AD8-4889-8E98-81406E3929E6}"/>
              </a:ext>
            </a:extLst>
          </p:cNvPr>
          <p:cNvGraphicFramePr>
            <a:graphicFrameLocks noGrp="1"/>
          </p:cNvGraphicFramePr>
          <p:nvPr>
            <p:extLst>
              <p:ext uri="{D42A27DB-BD31-4B8C-83A1-F6EECF244321}">
                <p14:modId xmlns:p14="http://schemas.microsoft.com/office/powerpoint/2010/main" val="591501540"/>
              </p:ext>
            </p:extLst>
          </p:nvPr>
        </p:nvGraphicFramePr>
        <p:xfrm>
          <a:off x="3276009" y="836624"/>
          <a:ext cx="8128001" cy="1854200"/>
        </p:xfrm>
        <a:graphic>
          <a:graphicData uri="http://schemas.openxmlformats.org/drawingml/2006/table">
            <a:tbl>
              <a:tblPr firstRow="1" bandRow="1">
                <a:tableStyleId>{5C22544A-7EE6-4342-B048-85BDC9FD1C3A}</a:tableStyleId>
              </a:tblPr>
              <a:tblGrid>
                <a:gridCol w="1254894">
                  <a:extLst>
                    <a:ext uri="{9D8B030D-6E8A-4147-A177-3AD203B41FA5}">
                      <a16:colId xmlns:a16="http://schemas.microsoft.com/office/drawing/2014/main" val="3946551199"/>
                    </a:ext>
                  </a:extLst>
                </a:gridCol>
                <a:gridCol w="1067392">
                  <a:extLst>
                    <a:ext uri="{9D8B030D-6E8A-4147-A177-3AD203B41FA5}">
                      <a16:colId xmlns:a16="http://schemas.microsoft.com/office/drawing/2014/main" val="462390170"/>
                    </a:ext>
                  </a:extLst>
                </a:gridCol>
                <a:gridCol w="1161143">
                  <a:extLst>
                    <a:ext uri="{9D8B030D-6E8A-4147-A177-3AD203B41FA5}">
                      <a16:colId xmlns:a16="http://schemas.microsoft.com/office/drawing/2014/main" val="910642843"/>
                    </a:ext>
                  </a:extLst>
                </a:gridCol>
                <a:gridCol w="1161143">
                  <a:extLst>
                    <a:ext uri="{9D8B030D-6E8A-4147-A177-3AD203B41FA5}">
                      <a16:colId xmlns:a16="http://schemas.microsoft.com/office/drawing/2014/main" val="3456375883"/>
                    </a:ext>
                  </a:extLst>
                </a:gridCol>
                <a:gridCol w="1161143">
                  <a:extLst>
                    <a:ext uri="{9D8B030D-6E8A-4147-A177-3AD203B41FA5}">
                      <a16:colId xmlns:a16="http://schemas.microsoft.com/office/drawing/2014/main" val="3651174690"/>
                    </a:ext>
                  </a:extLst>
                </a:gridCol>
                <a:gridCol w="1161143">
                  <a:extLst>
                    <a:ext uri="{9D8B030D-6E8A-4147-A177-3AD203B41FA5}">
                      <a16:colId xmlns:a16="http://schemas.microsoft.com/office/drawing/2014/main" val="2568191599"/>
                    </a:ext>
                  </a:extLst>
                </a:gridCol>
                <a:gridCol w="1161143">
                  <a:extLst>
                    <a:ext uri="{9D8B030D-6E8A-4147-A177-3AD203B41FA5}">
                      <a16:colId xmlns:a16="http://schemas.microsoft.com/office/drawing/2014/main" val="2037149763"/>
                    </a:ext>
                  </a:extLst>
                </a:gridCol>
              </a:tblGrid>
              <a:tr h="370840">
                <a:tc>
                  <a:txBody>
                    <a:bodyPr/>
                    <a:lstStyle/>
                    <a:p>
                      <a:pPr algn="ctr"/>
                      <a:r>
                        <a:rPr lang="en-US" b="0" dirty="0" err="1">
                          <a:solidFill>
                            <a:sysClr val="windowText" lastClr="000000"/>
                          </a:solidFill>
                        </a:rPr>
                        <a:t>subRegion</a:t>
                      </a:r>
                      <a:endParaRPr 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b="0" dirty="0">
                          <a:solidFill>
                            <a:sysClr val="windowText" lastClr="000000"/>
                          </a:solidFill>
                        </a:rPr>
                        <a:t>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b="1" dirty="0">
                          <a:solidFill>
                            <a:srgbClr val="00B050"/>
                          </a:solidFill>
                        </a:rPr>
                        <a:t>param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b="1" dirty="0">
                          <a:solidFill>
                            <a:srgbClr val="00B050"/>
                          </a:solidFill>
                        </a:rPr>
                        <a:t>scenario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b="1" dirty="0">
                          <a:solidFill>
                            <a:srgbClr val="00B05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b="1" dirty="0">
                          <a:solidFill>
                            <a:srgbClr val="00B050"/>
                          </a:solidFill>
                        </a:rPr>
                        <a:t>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b="1" dirty="0">
                          <a:solidFill>
                            <a:srgbClr val="00B050"/>
                          </a:solidFill>
                        </a:rPr>
                        <a:t>units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755107682"/>
                  </a:ext>
                </a:extLst>
              </a:tr>
              <a:tr h="370840">
                <a:tc>
                  <a:txBody>
                    <a:bodyPr/>
                    <a:lstStyle/>
                    <a:p>
                      <a:pPr algn="ctr"/>
                      <a:r>
                        <a:rPr lang="en-US" dirty="0">
                          <a:solidFill>
                            <a:sysClr val="windowText" lastClr="000000"/>
                          </a:solidFill>
                        </a:rPr>
                        <a:t>CA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50944767"/>
                  </a:ext>
                </a:extLst>
              </a:tr>
              <a:tr h="370840">
                <a:tc>
                  <a:txBody>
                    <a:bodyPr/>
                    <a:lstStyle/>
                    <a:p>
                      <a:pPr algn="ctr"/>
                      <a:r>
                        <a:rPr lang="en-US" dirty="0">
                          <a:solidFill>
                            <a:sysClr val="windowText" lastClr="000000"/>
                          </a:solidFill>
                        </a:rPr>
                        <a:t>FL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02431490"/>
                  </a:ext>
                </a:extLst>
              </a:tr>
              <a:tr h="370840">
                <a:tc>
                  <a:txBody>
                    <a:bodyPr/>
                    <a:lstStyle/>
                    <a:p>
                      <a:pPr algn="ctr"/>
                      <a:r>
                        <a:rPr lang="en-US" dirty="0">
                          <a:solidFill>
                            <a:sysClr val="windowText" lastClr="000000"/>
                          </a:solidFill>
                        </a:rPr>
                        <a:t>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9150309"/>
                  </a:ext>
                </a:extLst>
              </a:tr>
              <a:tr h="370840">
                <a:tc>
                  <a:txBody>
                    <a:bodyPr/>
                    <a:lstStyle/>
                    <a:p>
                      <a:pPr algn="ctr"/>
                      <a:r>
                        <a:rPr lang="en-US" dirty="0">
                          <a:solidFill>
                            <a:sysClr val="windowText" lastClr="000000"/>
                          </a:solidFill>
                        </a:rPr>
                        <a:t>MN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5870426"/>
                  </a:ext>
                </a:extLst>
              </a:tr>
            </a:tbl>
          </a:graphicData>
        </a:graphic>
      </p:graphicFrame>
      <p:graphicFrame>
        <p:nvGraphicFramePr>
          <p:cNvPr id="6" name="Table 5">
            <a:extLst>
              <a:ext uri="{FF2B5EF4-FFF2-40B4-BE49-F238E27FC236}">
                <a16:creationId xmlns:a16="http://schemas.microsoft.com/office/drawing/2014/main" id="{4FE8F868-2FBF-492C-90B6-46AA536B1878}"/>
              </a:ext>
            </a:extLst>
          </p:cNvPr>
          <p:cNvGraphicFramePr>
            <a:graphicFrameLocks noGrp="1"/>
          </p:cNvGraphicFramePr>
          <p:nvPr>
            <p:extLst>
              <p:ext uri="{D42A27DB-BD31-4B8C-83A1-F6EECF244321}">
                <p14:modId xmlns:p14="http://schemas.microsoft.com/office/powerpoint/2010/main" val="359638234"/>
              </p:ext>
            </p:extLst>
          </p:nvPr>
        </p:nvGraphicFramePr>
        <p:xfrm>
          <a:off x="3276010" y="4167177"/>
          <a:ext cx="8128000" cy="185420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474378856"/>
                    </a:ext>
                  </a:extLst>
                </a:gridCol>
                <a:gridCol w="1214938">
                  <a:extLst>
                    <a:ext uri="{9D8B030D-6E8A-4147-A177-3AD203B41FA5}">
                      <a16:colId xmlns:a16="http://schemas.microsoft.com/office/drawing/2014/main" val="3946551199"/>
                    </a:ext>
                  </a:extLst>
                </a:gridCol>
                <a:gridCol w="817062">
                  <a:extLst>
                    <a:ext uri="{9D8B030D-6E8A-4147-A177-3AD203B41FA5}">
                      <a16:colId xmlns:a16="http://schemas.microsoft.com/office/drawing/2014/main" val="462390170"/>
                    </a:ext>
                  </a:extLst>
                </a:gridCol>
                <a:gridCol w="1016000">
                  <a:extLst>
                    <a:ext uri="{9D8B030D-6E8A-4147-A177-3AD203B41FA5}">
                      <a16:colId xmlns:a16="http://schemas.microsoft.com/office/drawing/2014/main" val="910642843"/>
                    </a:ext>
                  </a:extLst>
                </a:gridCol>
                <a:gridCol w="1016000">
                  <a:extLst>
                    <a:ext uri="{9D8B030D-6E8A-4147-A177-3AD203B41FA5}">
                      <a16:colId xmlns:a16="http://schemas.microsoft.com/office/drawing/2014/main" val="3456375883"/>
                    </a:ext>
                  </a:extLst>
                </a:gridCol>
                <a:gridCol w="1016000">
                  <a:extLst>
                    <a:ext uri="{9D8B030D-6E8A-4147-A177-3AD203B41FA5}">
                      <a16:colId xmlns:a16="http://schemas.microsoft.com/office/drawing/2014/main" val="3651174690"/>
                    </a:ext>
                  </a:extLst>
                </a:gridCol>
                <a:gridCol w="1016000">
                  <a:extLst>
                    <a:ext uri="{9D8B030D-6E8A-4147-A177-3AD203B41FA5}">
                      <a16:colId xmlns:a16="http://schemas.microsoft.com/office/drawing/2014/main" val="2568191599"/>
                    </a:ext>
                  </a:extLst>
                </a:gridCol>
                <a:gridCol w="1016000">
                  <a:extLst>
                    <a:ext uri="{9D8B030D-6E8A-4147-A177-3AD203B41FA5}">
                      <a16:colId xmlns:a16="http://schemas.microsoft.com/office/drawing/2014/main" val="2037149763"/>
                    </a:ext>
                  </a:extLst>
                </a:gridCol>
              </a:tblGrid>
              <a:tr h="370840">
                <a:tc>
                  <a:txBody>
                    <a:bodyPr/>
                    <a:lstStyle/>
                    <a:p>
                      <a:pPr algn="ctr"/>
                      <a:r>
                        <a:rPr lang="en-US" b="0" dirty="0">
                          <a:solidFill>
                            <a:schemeClr val="tx1"/>
                          </a:solidFill>
                        </a:rPr>
                        <a:t>Latitude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b="0" dirty="0">
                          <a:solidFill>
                            <a:schemeClr val="tx1"/>
                          </a:solidFill>
                        </a:rPr>
                        <a:t>Longitude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b="0" dirty="0">
                          <a:solidFill>
                            <a:schemeClr val="tx1"/>
                          </a:solidFill>
                        </a:rPr>
                        <a:t>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b="1" dirty="0">
                          <a:solidFill>
                            <a:srgbClr val="00B050"/>
                          </a:solidFill>
                        </a:rPr>
                        <a:t>param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b="1" dirty="0">
                          <a:solidFill>
                            <a:srgbClr val="00B050"/>
                          </a:solidFill>
                        </a:rPr>
                        <a:t>scenario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b="1" dirty="0">
                          <a:solidFill>
                            <a:srgbClr val="00B05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b="1" dirty="0">
                          <a:solidFill>
                            <a:srgbClr val="00B050"/>
                          </a:solidFill>
                        </a:rPr>
                        <a:t>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b="1" dirty="0">
                          <a:solidFill>
                            <a:srgbClr val="00B050"/>
                          </a:solidFill>
                        </a:rPr>
                        <a:t>units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755107682"/>
                  </a:ext>
                </a:extLst>
              </a:tr>
              <a:tr h="370840">
                <a:tc>
                  <a:txBody>
                    <a:bodyPr/>
                    <a:lstStyle/>
                    <a:p>
                      <a:pPr algn="ctr"/>
                      <a:r>
                        <a:rPr lang="en-US" dirty="0">
                          <a:solidFill>
                            <a:schemeClr val="tx1"/>
                          </a:solidFill>
                        </a:rPr>
                        <a:t>34.04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-118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50944767"/>
                  </a:ext>
                </a:extLst>
              </a:tr>
              <a:tr h="370840">
                <a:tc>
                  <a:txBody>
                    <a:bodyPr/>
                    <a:lstStyle/>
                    <a:p>
                      <a:pPr algn="ctr"/>
                      <a:r>
                        <a:rPr lang="en-US" dirty="0">
                          <a:solidFill>
                            <a:schemeClr val="tx1"/>
                          </a:solidFill>
                        </a:rPr>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02431490"/>
                  </a:ext>
                </a:extLst>
              </a:tr>
              <a:tr h="370840">
                <a:tc>
                  <a:txBody>
                    <a:bodyPr/>
                    <a:lstStyle/>
                    <a:p>
                      <a:pPr algn="ctr"/>
                      <a:r>
                        <a:rPr lang="en-US" dirty="0">
                          <a:solidFill>
                            <a:schemeClr val="tx1"/>
                          </a:solidFill>
                        </a:rPr>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-95.4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9150309"/>
                  </a:ext>
                </a:extLst>
              </a:tr>
              <a:tr h="370840">
                <a:tc>
                  <a:txBody>
                    <a:bodyPr/>
                    <a:lstStyle/>
                    <a:p>
                      <a:pPr algn="ctr"/>
                      <a:r>
                        <a:rPr lang="en-US" dirty="0">
                          <a:solidFill>
                            <a:schemeClr val="tx1"/>
                          </a:solidFill>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-93.3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870426"/>
                  </a:ext>
                </a:extLst>
              </a:tr>
            </a:tbl>
          </a:graphicData>
        </a:graphic>
      </p:graphicFrame>
      <p:sp>
        <p:nvSpPr>
          <p:cNvPr id="7" name="TextBox 6">
            <a:extLst>
              <a:ext uri="{FF2B5EF4-FFF2-40B4-BE49-F238E27FC236}">
                <a16:creationId xmlns:a16="http://schemas.microsoft.com/office/drawing/2014/main" id="{3A042168-1AE1-47FF-A54A-76BA75FB39AA}"/>
              </a:ext>
            </a:extLst>
          </p:cNvPr>
          <p:cNvSpPr txBox="1"/>
          <p:nvPr/>
        </p:nvSpPr>
        <p:spPr>
          <a:xfrm>
            <a:off x="551574" y="1394392"/>
            <a:ext cx="1660391" cy="400110"/>
          </a:xfrm>
          <a:prstGeom prst="rect">
            <a:avLst/>
          </a:prstGeom>
          <a:noFill/>
        </p:spPr>
        <p:txBody>
          <a:bodyPr wrap="none" rtlCol="0">
            <a:spAutoFit/>
          </a:bodyPr>
          <a:lstStyle/>
          <a:p>
            <a:r>
              <a:rPr lang="en-US" sz="2000" b="1" dirty="0"/>
              <a:t>Regional Data</a:t>
            </a:r>
          </a:p>
        </p:txBody>
      </p:sp>
      <p:sp>
        <p:nvSpPr>
          <p:cNvPr id="8" name="TextBox 7">
            <a:extLst>
              <a:ext uri="{FF2B5EF4-FFF2-40B4-BE49-F238E27FC236}">
                <a16:creationId xmlns:a16="http://schemas.microsoft.com/office/drawing/2014/main" id="{CCE00DBA-154C-4E4A-994C-1E359347E6C2}"/>
              </a:ext>
            </a:extLst>
          </p:cNvPr>
          <p:cNvSpPr txBox="1"/>
          <p:nvPr/>
        </p:nvSpPr>
        <p:spPr>
          <a:xfrm>
            <a:off x="435933" y="4724944"/>
            <a:ext cx="1918410" cy="400110"/>
          </a:xfrm>
          <a:prstGeom prst="rect">
            <a:avLst/>
          </a:prstGeom>
          <a:noFill/>
        </p:spPr>
        <p:txBody>
          <a:bodyPr wrap="none" rtlCol="0">
            <a:spAutoFit/>
          </a:bodyPr>
          <a:lstStyle/>
          <a:p>
            <a:r>
              <a:rPr lang="en-US" sz="2000" b="1" dirty="0"/>
              <a:t>Coordinate Data</a:t>
            </a:r>
          </a:p>
        </p:txBody>
      </p:sp>
      <p:sp>
        <p:nvSpPr>
          <p:cNvPr id="9" name="TextBox 8">
            <a:extLst>
              <a:ext uri="{FF2B5EF4-FFF2-40B4-BE49-F238E27FC236}">
                <a16:creationId xmlns:a16="http://schemas.microsoft.com/office/drawing/2014/main" id="{42CDBBC5-45B2-441F-9893-3E6721598494}"/>
              </a:ext>
            </a:extLst>
          </p:cNvPr>
          <p:cNvSpPr txBox="1"/>
          <p:nvPr/>
        </p:nvSpPr>
        <p:spPr>
          <a:xfrm>
            <a:off x="1040100" y="3244334"/>
            <a:ext cx="502061" cy="400110"/>
          </a:xfrm>
          <a:prstGeom prst="rect">
            <a:avLst/>
          </a:prstGeom>
          <a:noFill/>
        </p:spPr>
        <p:txBody>
          <a:bodyPr wrap="none" rtlCol="0">
            <a:spAutoFit/>
          </a:bodyPr>
          <a:lstStyle/>
          <a:p>
            <a:r>
              <a:rPr lang="en-US" sz="2000" b="1" dirty="0">
                <a:solidFill>
                  <a:srgbClr val="C00000"/>
                </a:solidFill>
              </a:rPr>
              <a:t>OR</a:t>
            </a:r>
          </a:p>
        </p:txBody>
      </p:sp>
      <p:sp>
        <p:nvSpPr>
          <p:cNvPr id="3" name="TextBox 2">
            <a:extLst>
              <a:ext uri="{FF2B5EF4-FFF2-40B4-BE49-F238E27FC236}">
                <a16:creationId xmlns:a16="http://schemas.microsoft.com/office/drawing/2014/main" id="{49482102-2AE3-41CF-8798-BB468396A5C5}"/>
              </a:ext>
            </a:extLst>
          </p:cNvPr>
          <p:cNvSpPr txBox="1"/>
          <p:nvPr/>
        </p:nvSpPr>
        <p:spPr>
          <a:xfrm>
            <a:off x="3955551" y="246580"/>
            <a:ext cx="1120820" cy="369332"/>
          </a:xfrm>
          <a:prstGeom prst="rect">
            <a:avLst/>
          </a:prstGeom>
          <a:noFill/>
        </p:spPr>
        <p:txBody>
          <a:bodyPr wrap="none" rtlCol="0">
            <a:spAutoFit/>
          </a:bodyPr>
          <a:lstStyle/>
          <a:p>
            <a:r>
              <a:rPr lang="en-US" b="1" dirty="0"/>
              <a:t>Minimum</a:t>
            </a:r>
          </a:p>
        </p:txBody>
      </p:sp>
      <p:sp>
        <p:nvSpPr>
          <p:cNvPr id="10" name="TextBox 9">
            <a:extLst>
              <a:ext uri="{FF2B5EF4-FFF2-40B4-BE49-F238E27FC236}">
                <a16:creationId xmlns:a16="http://schemas.microsoft.com/office/drawing/2014/main" id="{8F52BB95-D43F-4EAC-86D5-69115C36E628}"/>
              </a:ext>
            </a:extLst>
          </p:cNvPr>
          <p:cNvSpPr txBox="1"/>
          <p:nvPr/>
        </p:nvSpPr>
        <p:spPr>
          <a:xfrm>
            <a:off x="7551506" y="246580"/>
            <a:ext cx="1895775" cy="369332"/>
          </a:xfrm>
          <a:prstGeom prst="rect">
            <a:avLst/>
          </a:prstGeom>
          <a:noFill/>
        </p:spPr>
        <p:txBody>
          <a:bodyPr wrap="none" rtlCol="0">
            <a:spAutoFit/>
          </a:bodyPr>
          <a:lstStyle/>
          <a:p>
            <a:r>
              <a:rPr lang="en-US" b="1" dirty="0">
                <a:solidFill>
                  <a:srgbClr val="00B050"/>
                </a:solidFill>
              </a:rPr>
              <a:t>Optional Columns</a:t>
            </a:r>
          </a:p>
        </p:txBody>
      </p:sp>
      <p:sp>
        <p:nvSpPr>
          <p:cNvPr id="11" name="TextBox 10">
            <a:extLst>
              <a:ext uri="{FF2B5EF4-FFF2-40B4-BE49-F238E27FC236}">
                <a16:creationId xmlns:a16="http://schemas.microsoft.com/office/drawing/2014/main" id="{9C4633B6-36E3-40B7-842F-D94CB88B88B8}"/>
              </a:ext>
            </a:extLst>
          </p:cNvPr>
          <p:cNvSpPr txBox="1"/>
          <p:nvPr/>
        </p:nvSpPr>
        <p:spPr>
          <a:xfrm>
            <a:off x="4313435" y="3644220"/>
            <a:ext cx="1120820" cy="369332"/>
          </a:xfrm>
          <a:prstGeom prst="rect">
            <a:avLst/>
          </a:prstGeom>
          <a:noFill/>
        </p:spPr>
        <p:txBody>
          <a:bodyPr wrap="none" rtlCol="0">
            <a:spAutoFit/>
          </a:bodyPr>
          <a:lstStyle/>
          <a:p>
            <a:r>
              <a:rPr lang="en-US" b="1" dirty="0"/>
              <a:t>Minimum</a:t>
            </a:r>
          </a:p>
        </p:txBody>
      </p:sp>
      <p:sp>
        <p:nvSpPr>
          <p:cNvPr id="12" name="TextBox 11">
            <a:extLst>
              <a:ext uri="{FF2B5EF4-FFF2-40B4-BE49-F238E27FC236}">
                <a16:creationId xmlns:a16="http://schemas.microsoft.com/office/drawing/2014/main" id="{5134E8E8-520D-4258-A945-23C5E42DA4BF}"/>
              </a:ext>
            </a:extLst>
          </p:cNvPr>
          <p:cNvSpPr txBox="1"/>
          <p:nvPr/>
        </p:nvSpPr>
        <p:spPr>
          <a:xfrm>
            <a:off x="7929938" y="3644220"/>
            <a:ext cx="1895775" cy="369332"/>
          </a:xfrm>
          <a:prstGeom prst="rect">
            <a:avLst/>
          </a:prstGeom>
          <a:noFill/>
        </p:spPr>
        <p:txBody>
          <a:bodyPr wrap="none" rtlCol="0">
            <a:spAutoFit/>
          </a:bodyPr>
          <a:lstStyle/>
          <a:p>
            <a:r>
              <a:rPr lang="en-US" b="1" dirty="0">
                <a:solidFill>
                  <a:srgbClr val="00B050"/>
                </a:solidFill>
              </a:rPr>
              <a:t>Optional Columns</a:t>
            </a:r>
          </a:p>
        </p:txBody>
      </p:sp>
    </p:spTree>
    <p:extLst>
      <p:ext uri="{BB962C8B-B14F-4D97-AF65-F5344CB8AC3E}">
        <p14:creationId xmlns:p14="http://schemas.microsoft.com/office/powerpoint/2010/main" val="2981895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5114302-DEAD-402C-940F-2D5871393932}"/>
              </a:ext>
            </a:extLst>
          </p:cNvPr>
          <p:cNvSpPr/>
          <p:nvPr/>
        </p:nvSpPr>
        <p:spPr>
          <a:xfrm>
            <a:off x="0" y="-393405"/>
            <a:ext cx="1655545" cy="28707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selections.png</a:t>
            </a:r>
          </a:p>
        </p:txBody>
      </p:sp>
      <p:pic>
        <p:nvPicPr>
          <p:cNvPr id="5" name="Picture 4">
            <a:extLst>
              <a:ext uri="{FF2B5EF4-FFF2-40B4-BE49-F238E27FC236}">
                <a16:creationId xmlns:a16="http://schemas.microsoft.com/office/drawing/2014/main" id="{573B92E0-5F39-403F-B907-24EC451F62C9}"/>
              </a:ext>
            </a:extLst>
          </p:cNvPr>
          <p:cNvPicPr>
            <a:picLocks noChangeAspect="1"/>
          </p:cNvPicPr>
          <p:nvPr/>
        </p:nvPicPr>
        <p:blipFill>
          <a:blip r:embed="rId2"/>
          <a:stretch>
            <a:fillRect/>
          </a:stretch>
        </p:blipFill>
        <p:spPr>
          <a:xfrm>
            <a:off x="4281930" y="981740"/>
            <a:ext cx="3628139" cy="4735029"/>
          </a:xfrm>
          <a:prstGeom prst="rect">
            <a:avLst/>
          </a:prstGeom>
          <a:ln>
            <a:solidFill>
              <a:schemeClr val="tx1"/>
            </a:solidFill>
          </a:ln>
          <a:effectLst>
            <a:outerShdw blurRad="50800" dist="38100" dir="2700000" algn="tl" rotWithShape="0">
              <a:prstClr val="black">
                <a:alpha val="40000"/>
              </a:prstClr>
            </a:outerShdw>
          </a:effectLst>
        </p:spPr>
      </p:pic>
      <p:pic>
        <p:nvPicPr>
          <p:cNvPr id="6" name="Picture 5">
            <a:extLst>
              <a:ext uri="{FF2B5EF4-FFF2-40B4-BE49-F238E27FC236}">
                <a16:creationId xmlns:a16="http://schemas.microsoft.com/office/drawing/2014/main" id="{2DF8473E-F4D1-4B08-A521-2271808D21DD}"/>
              </a:ext>
            </a:extLst>
          </p:cNvPr>
          <p:cNvPicPr>
            <a:picLocks noChangeAspect="1"/>
          </p:cNvPicPr>
          <p:nvPr/>
        </p:nvPicPr>
        <p:blipFill>
          <a:blip r:embed="rId3"/>
          <a:stretch>
            <a:fillRect/>
          </a:stretch>
        </p:blipFill>
        <p:spPr>
          <a:xfrm>
            <a:off x="437690" y="1214548"/>
            <a:ext cx="2771775" cy="1133475"/>
          </a:xfrm>
          <a:prstGeom prst="rect">
            <a:avLst/>
          </a:prstGeom>
          <a:ln>
            <a:solidFill>
              <a:schemeClr val="tx1"/>
            </a:solidFill>
          </a:ln>
          <a:effectLst>
            <a:outerShdw blurRad="50800" dist="38100" dir="2700000" algn="tl" rotWithShape="0">
              <a:prstClr val="black">
                <a:alpha val="40000"/>
              </a:prstClr>
            </a:outerShdw>
          </a:effectLst>
        </p:spPr>
      </p:pic>
      <p:pic>
        <p:nvPicPr>
          <p:cNvPr id="7" name="Picture 6">
            <a:extLst>
              <a:ext uri="{FF2B5EF4-FFF2-40B4-BE49-F238E27FC236}">
                <a16:creationId xmlns:a16="http://schemas.microsoft.com/office/drawing/2014/main" id="{1CEF302F-E419-4AC5-B246-9B7D853D03BE}"/>
              </a:ext>
            </a:extLst>
          </p:cNvPr>
          <p:cNvPicPr>
            <a:picLocks noChangeAspect="1"/>
          </p:cNvPicPr>
          <p:nvPr/>
        </p:nvPicPr>
        <p:blipFill>
          <a:blip r:embed="rId4"/>
          <a:stretch>
            <a:fillRect/>
          </a:stretch>
        </p:blipFill>
        <p:spPr>
          <a:xfrm>
            <a:off x="485314" y="3167726"/>
            <a:ext cx="2752725" cy="790575"/>
          </a:xfrm>
          <a:prstGeom prst="rect">
            <a:avLst/>
          </a:prstGeom>
          <a:ln>
            <a:solidFill>
              <a:schemeClr val="tx1"/>
            </a:solidFill>
          </a:ln>
          <a:effectLst>
            <a:outerShdw blurRad="50800" dist="38100" dir="2700000" algn="tl" rotWithShape="0">
              <a:prstClr val="black">
                <a:alpha val="40000"/>
              </a:prstClr>
            </a:outerShdw>
          </a:effectLst>
        </p:spPr>
      </p:pic>
      <p:pic>
        <p:nvPicPr>
          <p:cNvPr id="8" name="Picture 7">
            <a:extLst>
              <a:ext uri="{FF2B5EF4-FFF2-40B4-BE49-F238E27FC236}">
                <a16:creationId xmlns:a16="http://schemas.microsoft.com/office/drawing/2014/main" id="{1655EBD2-8558-43A6-A091-EC3867CB29AF}"/>
              </a:ext>
            </a:extLst>
          </p:cNvPr>
          <p:cNvPicPr>
            <a:picLocks noChangeAspect="1"/>
          </p:cNvPicPr>
          <p:nvPr/>
        </p:nvPicPr>
        <p:blipFill>
          <a:blip r:embed="rId5"/>
          <a:stretch>
            <a:fillRect/>
          </a:stretch>
        </p:blipFill>
        <p:spPr>
          <a:xfrm>
            <a:off x="399590" y="4464232"/>
            <a:ext cx="2809875" cy="2133600"/>
          </a:xfrm>
          <a:prstGeom prst="rect">
            <a:avLst/>
          </a:prstGeom>
          <a:ln>
            <a:solidFill>
              <a:schemeClr val="tx1"/>
            </a:solidFill>
          </a:ln>
          <a:effectLst>
            <a:outerShdw blurRad="50800" dist="38100" dir="2700000" algn="tl" rotWithShape="0">
              <a:prstClr val="black">
                <a:alpha val="40000"/>
              </a:prstClr>
            </a:outerShdw>
          </a:effectLst>
        </p:spPr>
      </p:pic>
      <p:pic>
        <p:nvPicPr>
          <p:cNvPr id="9" name="Picture 8">
            <a:extLst>
              <a:ext uri="{FF2B5EF4-FFF2-40B4-BE49-F238E27FC236}">
                <a16:creationId xmlns:a16="http://schemas.microsoft.com/office/drawing/2014/main" id="{40DEF4F8-4D1F-4C7A-9251-8D168A6993EB}"/>
              </a:ext>
            </a:extLst>
          </p:cNvPr>
          <p:cNvPicPr>
            <a:picLocks noChangeAspect="1"/>
          </p:cNvPicPr>
          <p:nvPr/>
        </p:nvPicPr>
        <p:blipFill>
          <a:blip r:embed="rId6"/>
          <a:stretch>
            <a:fillRect/>
          </a:stretch>
        </p:blipFill>
        <p:spPr>
          <a:xfrm>
            <a:off x="8982534" y="1540057"/>
            <a:ext cx="2838450" cy="5057775"/>
          </a:xfrm>
          <a:prstGeom prst="rect">
            <a:avLst/>
          </a:prstGeom>
          <a:ln>
            <a:solidFill>
              <a:schemeClr val="tx1"/>
            </a:solidFill>
          </a:ln>
          <a:effectLst>
            <a:outerShdw blurRad="50800" dist="38100" dir="2700000" algn="tl" rotWithShape="0">
              <a:prstClr val="black">
                <a:alpha val="40000"/>
              </a:prstClr>
            </a:outerShdw>
          </a:effectLst>
        </p:spPr>
      </p:pic>
      <p:sp>
        <p:nvSpPr>
          <p:cNvPr id="10" name="Rectangle: Rounded Corners 9">
            <a:extLst>
              <a:ext uri="{FF2B5EF4-FFF2-40B4-BE49-F238E27FC236}">
                <a16:creationId xmlns:a16="http://schemas.microsoft.com/office/drawing/2014/main" id="{5E591BA3-DD86-49D3-BB7F-05939465B70F}"/>
              </a:ext>
            </a:extLst>
          </p:cNvPr>
          <p:cNvSpPr/>
          <p:nvPr/>
        </p:nvSpPr>
        <p:spPr>
          <a:xfrm>
            <a:off x="4476307" y="2477385"/>
            <a:ext cx="3179135" cy="66985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9EDA0F31-978E-4E57-A6BB-51E38D86FCD0}"/>
              </a:ext>
            </a:extLst>
          </p:cNvPr>
          <p:cNvSpPr/>
          <p:nvPr/>
        </p:nvSpPr>
        <p:spPr>
          <a:xfrm>
            <a:off x="4476306" y="3228089"/>
            <a:ext cx="3179135" cy="66985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D0F67DF2-0F6E-4E3F-91EA-2FA9641F1561}"/>
              </a:ext>
            </a:extLst>
          </p:cNvPr>
          <p:cNvSpPr/>
          <p:nvPr/>
        </p:nvSpPr>
        <p:spPr>
          <a:xfrm>
            <a:off x="4476305" y="4004929"/>
            <a:ext cx="3179135" cy="66985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6E04B007-B17B-4B89-86E3-2A3E227F5EF0}"/>
              </a:ext>
            </a:extLst>
          </p:cNvPr>
          <p:cNvSpPr/>
          <p:nvPr/>
        </p:nvSpPr>
        <p:spPr>
          <a:xfrm>
            <a:off x="4476304" y="4770804"/>
            <a:ext cx="3179135" cy="66985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DB9931C8-C5FC-43D7-8AF4-AEEC3EF53467}"/>
              </a:ext>
            </a:extLst>
          </p:cNvPr>
          <p:cNvCxnSpPr>
            <a:cxnSpLocks/>
            <a:stCxn id="10" idx="1"/>
          </p:cNvCxnSpPr>
          <p:nvPr/>
        </p:nvCxnSpPr>
        <p:spPr>
          <a:xfrm flipH="1" flipV="1">
            <a:off x="3209465" y="2142460"/>
            <a:ext cx="1266842" cy="669851"/>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1B416B8-BF05-4B25-8166-D2F0B83FAAA3}"/>
              </a:ext>
            </a:extLst>
          </p:cNvPr>
          <p:cNvCxnSpPr>
            <a:cxnSpLocks/>
            <a:stCxn id="11" idx="1"/>
            <a:endCxn id="7" idx="3"/>
          </p:cNvCxnSpPr>
          <p:nvPr/>
        </p:nvCxnSpPr>
        <p:spPr>
          <a:xfrm flipH="1" flipV="1">
            <a:off x="3238039" y="3563014"/>
            <a:ext cx="1238267" cy="1"/>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2AC3984-80BA-4A8B-BB26-466002F48347}"/>
              </a:ext>
            </a:extLst>
          </p:cNvPr>
          <p:cNvCxnSpPr>
            <a:cxnSpLocks/>
            <a:stCxn id="12" idx="1"/>
          </p:cNvCxnSpPr>
          <p:nvPr/>
        </p:nvCxnSpPr>
        <p:spPr>
          <a:xfrm flipH="1">
            <a:off x="3209465" y="4339855"/>
            <a:ext cx="1266840" cy="588665"/>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4FBB9B3-BDEA-4130-A67D-161727DDE255}"/>
              </a:ext>
            </a:extLst>
          </p:cNvPr>
          <p:cNvCxnSpPr>
            <a:cxnSpLocks/>
            <a:stCxn id="13" idx="3"/>
          </p:cNvCxnSpPr>
          <p:nvPr/>
        </p:nvCxnSpPr>
        <p:spPr>
          <a:xfrm>
            <a:off x="7655439" y="5105730"/>
            <a:ext cx="1327095" cy="10964"/>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2906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39CCFC0-CF5B-427B-983A-1DA831CC0891}"/>
              </a:ext>
            </a:extLst>
          </p:cNvPr>
          <p:cNvPicPr>
            <a:picLocks noChangeAspect="1"/>
          </p:cNvPicPr>
          <p:nvPr/>
        </p:nvPicPr>
        <p:blipFill>
          <a:blip r:embed="rId2"/>
          <a:stretch>
            <a:fillRect/>
          </a:stretch>
        </p:blipFill>
        <p:spPr>
          <a:xfrm>
            <a:off x="312928" y="1187047"/>
            <a:ext cx="8320710" cy="5363086"/>
          </a:xfrm>
          <a:prstGeom prst="rect">
            <a:avLst/>
          </a:prstGeom>
          <a:ln>
            <a:solidFill>
              <a:schemeClr val="tx1"/>
            </a:solidFill>
          </a:ln>
          <a:effectLst>
            <a:outerShdw blurRad="50800" dist="38100" dir="2700000" algn="tl" rotWithShape="0">
              <a:prstClr val="black">
                <a:alpha val="40000"/>
              </a:prstClr>
            </a:outerShdw>
          </a:effectLst>
        </p:spPr>
      </p:pic>
      <p:sp>
        <p:nvSpPr>
          <p:cNvPr id="6" name="Rectangle: Rounded Corners 5">
            <a:extLst>
              <a:ext uri="{FF2B5EF4-FFF2-40B4-BE49-F238E27FC236}">
                <a16:creationId xmlns:a16="http://schemas.microsoft.com/office/drawing/2014/main" id="{E77DE7BD-A3F8-4D0A-9379-FC239F683463}"/>
              </a:ext>
            </a:extLst>
          </p:cNvPr>
          <p:cNvSpPr/>
          <p:nvPr/>
        </p:nvSpPr>
        <p:spPr>
          <a:xfrm>
            <a:off x="7238728" y="1235836"/>
            <a:ext cx="165567" cy="161861"/>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C1090217-F88F-4AF5-92DF-4CDB01B51C1E}"/>
              </a:ext>
            </a:extLst>
          </p:cNvPr>
          <p:cNvSpPr/>
          <p:nvPr/>
        </p:nvSpPr>
        <p:spPr>
          <a:xfrm>
            <a:off x="7445103" y="1235836"/>
            <a:ext cx="165567" cy="161861"/>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F2BC9FA7-FF68-456E-8AA9-5A85C26E6C41}"/>
              </a:ext>
            </a:extLst>
          </p:cNvPr>
          <p:cNvSpPr/>
          <p:nvPr/>
        </p:nvSpPr>
        <p:spPr>
          <a:xfrm>
            <a:off x="7648346" y="1235836"/>
            <a:ext cx="165567" cy="161861"/>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7D9743E9-5D18-455F-B02E-55A384D2127D}"/>
              </a:ext>
            </a:extLst>
          </p:cNvPr>
          <p:cNvSpPr/>
          <p:nvPr/>
        </p:nvSpPr>
        <p:spPr>
          <a:xfrm>
            <a:off x="7842064" y="1199576"/>
            <a:ext cx="281065" cy="210650"/>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25B85836-DB09-4DBE-9D3E-426CFEAB573B}"/>
              </a:ext>
            </a:extLst>
          </p:cNvPr>
          <p:cNvCxnSpPr>
            <a:cxnSpLocks/>
            <a:stCxn id="6" idx="1"/>
            <a:endCxn id="13" idx="3"/>
          </p:cNvCxnSpPr>
          <p:nvPr/>
        </p:nvCxnSpPr>
        <p:spPr>
          <a:xfrm flipH="1" flipV="1">
            <a:off x="6246277" y="461722"/>
            <a:ext cx="992451" cy="855045"/>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942333F7-08B7-4C30-AF69-9AB61B395CA3}"/>
              </a:ext>
            </a:extLst>
          </p:cNvPr>
          <p:cNvSpPr/>
          <p:nvPr/>
        </p:nvSpPr>
        <p:spPr>
          <a:xfrm>
            <a:off x="4423145" y="193675"/>
            <a:ext cx="1823132" cy="5360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Bookmarking</a:t>
            </a:r>
          </a:p>
        </p:txBody>
      </p:sp>
      <p:cxnSp>
        <p:nvCxnSpPr>
          <p:cNvPr id="18" name="Straight Arrow Connector 17">
            <a:extLst>
              <a:ext uri="{FF2B5EF4-FFF2-40B4-BE49-F238E27FC236}">
                <a16:creationId xmlns:a16="http://schemas.microsoft.com/office/drawing/2014/main" id="{4FDD80ED-63D0-45CB-99B4-07B4A20712D8}"/>
              </a:ext>
            </a:extLst>
          </p:cNvPr>
          <p:cNvCxnSpPr>
            <a:cxnSpLocks/>
            <a:stCxn id="7" idx="0"/>
            <a:endCxn id="22" idx="1"/>
          </p:cNvCxnSpPr>
          <p:nvPr/>
        </p:nvCxnSpPr>
        <p:spPr>
          <a:xfrm flipV="1">
            <a:off x="7527887" y="441461"/>
            <a:ext cx="839178" cy="794375"/>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00EB0E60-AA79-4D5E-8F06-1B8FA6F9E808}"/>
              </a:ext>
            </a:extLst>
          </p:cNvPr>
          <p:cNvSpPr/>
          <p:nvPr/>
        </p:nvSpPr>
        <p:spPr>
          <a:xfrm>
            <a:off x="8367065" y="173414"/>
            <a:ext cx="1423016" cy="5360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 </a:t>
            </a:r>
            <a:r>
              <a:rPr lang="en-US" dirty="0" err="1"/>
              <a:t>Github</a:t>
            </a:r>
            <a:endParaRPr lang="en-US" dirty="0"/>
          </a:p>
        </p:txBody>
      </p:sp>
      <p:sp>
        <p:nvSpPr>
          <p:cNvPr id="29" name="Rectangle: Rounded Corners 28">
            <a:extLst>
              <a:ext uri="{FF2B5EF4-FFF2-40B4-BE49-F238E27FC236}">
                <a16:creationId xmlns:a16="http://schemas.microsoft.com/office/drawing/2014/main" id="{1F2FAE74-F0D0-47A1-A7F7-245B7012EFAB}"/>
              </a:ext>
            </a:extLst>
          </p:cNvPr>
          <p:cNvSpPr/>
          <p:nvPr/>
        </p:nvSpPr>
        <p:spPr>
          <a:xfrm>
            <a:off x="9649345" y="3140691"/>
            <a:ext cx="1423016" cy="5766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 Help</a:t>
            </a:r>
          </a:p>
        </p:txBody>
      </p:sp>
      <p:cxnSp>
        <p:nvCxnSpPr>
          <p:cNvPr id="30" name="Straight Arrow Connector 29">
            <a:extLst>
              <a:ext uri="{FF2B5EF4-FFF2-40B4-BE49-F238E27FC236}">
                <a16:creationId xmlns:a16="http://schemas.microsoft.com/office/drawing/2014/main" id="{47BE14F2-BF27-47D9-AEA0-4FDE34BE9AF5}"/>
              </a:ext>
            </a:extLst>
          </p:cNvPr>
          <p:cNvCxnSpPr>
            <a:cxnSpLocks/>
            <a:stCxn id="8" idx="2"/>
            <a:endCxn id="29" idx="1"/>
          </p:cNvCxnSpPr>
          <p:nvPr/>
        </p:nvCxnSpPr>
        <p:spPr>
          <a:xfrm>
            <a:off x="7731130" y="1397697"/>
            <a:ext cx="1918215" cy="2031303"/>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42" name="Rectangle: Rounded Corners 41">
            <a:extLst>
              <a:ext uri="{FF2B5EF4-FFF2-40B4-BE49-F238E27FC236}">
                <a16:creationId xmlns:a16="http://schemas.microsoft.com/office/drawing/2014/main" id="{28C492FB-475C-4415-BC31-D481515DEFAA}"/>
              </a:ext>
            </a:extLst>
          </p:cNvPr>
          <p:cNvSpPr/>
          <p:nvPr/>
        </p:nvSpPr>
        <p:spPr>
          <a:xfrm>
            <a:off x="9649345" y="1605075"/>
            <a:ext cx="1423016" cy="5766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 Download</a:t>
            </a:r>
          </a:p>
        </p:txBody>
      </p:sp>
      <p:cxnSp>
        <p:nvCxnSpPr>
          <p:cNvPr id="43" name="Straight Arrow Connector 42">
            <a:extLst>
              <a:ext uri="{FF2B5EF4-FFF2-40B4-BE49-F238E27FC236}">
                <a16:creationId xmlns:a16="http://schemas.microsoft.com/office/drawing/2014/main" id="{78347137-2507-41A1-9DED-CBD8BB123C6D}"/>
              </a:ext>
            </a:extLst>
          </p:cNvPr>
          <p:cNvCxnSpPr>
            <a:cxnSpLocks/>
            <a:stCxn id="9" idx="3"/>
            <a:endCxn id="42" idx="1"/>
          </p:cNvCxnSpPr>
          <p:nvPr/>
        </p:nvCxnSpPr>
        <p:spPr>
          <a:xfrm>
            <a:off x="8123129" y="1304901"/>
            <a:ext cx="1526216" cy="588483"/>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68" name="Rectangle: Rounded Corners 67">
            <a:extLst>
              <a:ext uri="{FF2B5EF4-FFF2-40B4-BE49-F238E27FC236}">
                <a16:creationId xmlns:a16="http://schemas.microsoft.com/office/drawing/2014/main" id="{02EDA732-6583-4D2D-A194-E570CE1FC7D3}"/>
              </a:ext>
            </a:extLst>
          </p:cNvPr>
          <p:cNvSpPr/>
          <p:nvPr/>
        </p:nvSpPr>
        <p:spPr>
          <a:xfrm>
            <a:off x="0" y="-393405"/>
            <a:ext cx="1655545" cy="28707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top_bar.png</a:t>
            </a:r>
          </a:p>
        </p:txBody>
      </p:sp>
    </p:spTree>
    <p:extLst>
      <p:ext uri="{BB962C8B-B14F-4D97-AF65-F5344CB8AC3E}">
        <p14:creationId xmlns:p14="http://schemas.microsoft.com/office/powerpoint/2010/main" val="370134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FFE2715-686B-4742-94F8-AAF43F7F276A}"/>
              </a:ext>
            </a:extLst>
          </p:cNvPr>
          <p:cNvPicPr>
            <a:picLocks noChangeAspect="1"/>
          </p:cNvPicPr>
          <p:nvPr/>
        </p:nvPicPr>
        <p:blipFill>
          <a:blip r:embed="rId2"/>
          <a:stretch>
            <a:fillRect/>
          </a:stretch>
        </p:blipFill>
        <p:spPr>
          <a:xfrm>
            <a:off x="462335" y="1169772"/>
            <a:ext cx="7924599" cy="5176001"/>
          </a:xfrm>
          <a:prstGeom prst="rect">
            <a:avLst/>
          </a:prstGeom>
          <a:ln>
            <a:solidFill>
              <a:schemeClr val="tx1"/>
            </a:solidFill>
          </a:ln>
          <a:effectLst>
            <a:outerShdw blurRad="50800" dist="38100" dir="2700000" algn="tl" rotWithShape="0">
              <a:prstClr val="black">
                <a:alpha val="40000"/>
              </a:prstClr>
            </a:outerShdw>
          </a:effectLst>
        </p:spPr>
      </p:pic>
      <p:sp>
        <p:nvSpPr>
          <p:cNvPr id="6" name="Oval 5">
            <a:extLst>
              <a:ext uri="{FF2B5EF4-FFF2-40B4-BE49-F238E27FC236}">
                <a16:creationId xmlns:a16="http://schemas.microsoft.com/office/drawing/2014/main" id="{309EEC6E-B533-4C7C-9FB9-8935A0E64DB9}"/>
              </a:ext>
            </a:extLst>
          </p:cNvPr>
          <p:cNvSpPr/>
          <p:nvPr/>
        </p:nvSpPr>
        <p:spPr>
          <a:xfrm>
            <a:off x="6996701" y="1181528"/>
            <a:ext cx="236305" cy="23630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F162D799-5468-4EAF-AFFC-3955C01C6F89}"/>
              </a:ext>
            </a:extLst>
          </p:cNvPr>
          <p:cNvPicPr>
            <a:picLocks noChangeAspect="1"/>
          </p:cNvPicPr>
          <p:nvPr/>
        </p:nvPicPr>
        <p:blipFill>
          <a:blip r:embed="rId3"/>
          <a:stretch>
            <a:fillRect/>
          </a:stretch>
        </p:blipFill>
        <p:spPr>
          <a:xfrm>
            <a:off x="8948365" y="2186147"/>
            <a:ext cx="2781300" cy="1571625"/>
          </a:xfrm>
          <a:prstGeom prst="rect">
            <a:avLst/>
          </a:prstGeom>
          <a:ln>
            <a:solidFill>
              <a:schemeClr val="tx1"/>
            </a:solidFill>
          </a:ln>
          <a:effectLst>
            <a:outerShdw blurRad="50800" dist="38100" dir="2700000" algn="tl" rotWithShape="0">
              <a:prstClr val="black">
                <a:alpha val="40000"/>
              </a:prstClr>
            </a:outerShdw>
          </a:effectLst>
        </p:spPr>
      </p:pic>
      <p:cxnSp>
        <p:nvCxnSpPr>
          <p:cNvPr id="8" name="Straight Arrow Connector 7">
            <a:extLst>
              <a:ext uri="{FF2B5EF4-FFF2-40B4-BE49-F238E27FC236}">
                <a16:creationId xmlns:a16="http://schemas.microsoft.com/office/drawing/2014/main" id="{E00FDCFA-85FC-4BB0-AFCB-AB115446B6EB}"/>
              </a:ext>
            </a:extLst>
          </p:cNvPr>
          <p:cNvCxnSpPr>
            <a:cxnSpLocks/>
            <a:stCxn id="6" idx="5"/>
            <a:endCxn id="7" idx="1"/>
          </p:cNvCxnSpPr>
          <p:nvPr/>
        </p:nvCxnSpPr>
        <p:spPr>
          <a:xfrm>
            <a:off x="7198400" y="1383228"/>
            <a:ext cx="1749965" cy="1588732"/>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60024E6C-3043-4E18-A1D0-E132708E98D6}"/>
              </a:ext>
            </a:extLst>
          </p:cNvPr>
          <p:cNvSpPr/>
          <p:nvPr/>
        </p:nvSpPr>
        <p:spPr>
          <a:xfrm>
            <a:off x="0" y="-393405"/>
            <a:ext cx="1655545" cy="28707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bookmark.png</a:t>
            </a:r>
          </a:p>
        </p:txBody>
      </p:sp>
    </p:spTree>
    <p:extLst>
      <p:ext uri="{BB962C8B-B14F-4D97-AF65-F5344CB8AC3E}">
        <p14:creationId xmlns:p14="http://schemas.microsoft.com/office/powerpoint/2010/main" val="3758515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FFE2715-686B-4742-94F8-AAF43F7F276A}"/>
              </a:ext>
            </a:extLst>
          </p:cNvPr>
          <p:cNvPicPr>
            <a:picLocks noChangeAspect="1"/>
          </p:cNvPicPr>
          <p:nvPr/>
        </p:nvPicPr>
        <p:blipFill>
          <a:blip r:embed="rId2"/>
          <a:stretch>
            <a:fillRect/>
          </a:stretch>
        </p:blipFill>
        <p:spPr>
          <a:xfrm>
            <a:off x="186720" y="199606"/>
            <a:ext cx="6657712" cy="4348526"/>
          </a:xfrm>
          <a:prstGeom prst="rect">
            <a:avLst/>
          </a:prstGeom>
          <a:ln>
            <a:solidFill>
              <a:schemeClr val="tx1"/>
            </a:solidFill>
          </a:ln>
          <a:effectLst>
            <a:outerShdw blurRad="50800" dist="38100" dir="2700000" algn="tl" rotWithShape="0">
              <a:prstClr val="black">
                <a:alpha val="40000"/>
              </a:prstClr>
            </a:outerShdw>
          </a:effectLst>
        </p:spPr>
      </p:pic>
      <p:sp>
        <p:nvSpPr>
          <p:cNvPr id="6" name="Oval 5">
            <a:extLst>
              <a:ext uri="{FF2B5EF4-FFF2-40B4-BE49-F238E27FC236}">
                <a16:creationId xmlns:a16="http://schemas.microsoft.com/office/drawing/2014/main" id="{309EEC6E-B533-4C7C-9FB9-8935A0E64DB9}"/>
              </a:ext>
            </a:extLst>
          </p:cNvPr>
          <p:cNvSpPr/>
          <p:nvPr/>
        </p:nvSpPr>
        <p:spPr>
          <a:xfrm>
            <a:off x="5838472" y="209612"/>
            <a:ext cx="199199" cy="19970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E00FDCFA-85FC-4BB0-AFCB-AB115446B6EB}"/>
              </a:ext>
            </a:extLst>
          </p:cNvPr>
          <p:cNvCxnSpPr>
            <a:cxnSpLocks/>
            <a:stCxn id="6" idx="5"/>
            <a:endCxn id="10" idx="0"/>
          </p:cNvCxnSpPr>
          <p:nvPr/>
        </p:nvCxnSpPr>
        <p:spPr>
          <a:xfrm>
            <a:off x="6008499" y="380067"/>
            <a:ext cx="2634716" cy="3048933"/>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60024E6C-3043-4E18-A1D0-E132708E98D6}"/>
              </a:ext>
            </a:extLst>
          </p:cNvPr>
          <p:cNvSpPr/>
          <p:nvPr/>
        </p:nvSpPr>
        <p:spPr>
          <a:xfrm>
            <a:off x="0" y="-393405"/>
            <a:ext cx="1655545" cy="28707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github.png</a:t>
            </a:r>
          </a:p>
        </p:txBody>
      </p:sp>
      <p:pic>
        <p:nvPicPr>
          <p:cNvPr id="10" name="Picture 9">
            <a:extLst>
              <a:ext uri="{FF2B5EF4-FFF2-40B4-BE49-F238E27FC236}">
                <a16:creationId xmlns:a16="http://schemas.microsoft.com/office/drawing/2014/main" id="{56DED18F-2A11-470A-8905-856E42586FC0}"/>
              </a:ext>
            </a:extLst>
          </p:cNvPr>
          <p:cNvPicPr>
            <a:picLocks noChangeAspect="1"/>
          </p:cNvPicPr>
          <p:nvPr/>
        </p:nvPicPr>
        <p:blipFill>
          <a:blip r:embed="rId3"/>
          <a:stretch>
            <a:fillRect/>
          </a:stretch>
        </p:blipFill>
        <p:spPr>
          <a:xfrm>
            <a:off x="5368498" y="3429000"/>
            <a:ext cx="6549433" cy="3219388"/>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84632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FFE2715-686B-4742-94F8-AAF43F7F276A}"/>
              </a:ext>
            </a:extLst>
          </p:cNvPr>
          <p:cNvPicPr>
            <a:picLocks noChangeAspect="1"/>
          </p:cNvPicPr>
          <p:nvPr/>
        </p:nvPicPr>
        <p:blipFill>
          <a:blip r:embed="rId2"/>
          <a:stretch>
            <a:fillRect/>
          </a:stretch>
        </p:blipFill>
        <p:spPr>
          <a:xfrm>
            <a:off x="186720" y="199606"/>
            <a:ext cx="6657712" cy="4348526"/>
          </a:xfrm>
          <a:prstGeom prst="rect">
            <a:avLst/>
          </a:prstGeom>
          <a:ln>
            <a:solidFill>
              <a:schemeClr val="tx1"/>
            </a:solidFill>
          </a:ln>
          <a:effectLst>
            <a:outerShdw blurRad="50800" dist="38100" dir="2700000" algn="tl" rotWithShape="0">
              <a:prstClr val="black">
                <a:alpha val="40000"/>
              </a:prstClr>
            </a:outerShdw>
          </a:effectLst>
        </p:spPr>
      </p:pic>
      <p:sp>
        <p:nvSpPr>
          <p:cNvPr id="6" name="Oval 5">
            <a:extLst>
              <a:ext uri="{FF2B5EF4-FFF2-40B4-BE49-F238E27FC236}">
                <a16:creationId xmlns:a16="http://schemas.microsoft.com/office/drawing/2014/main" id="{309EEC6E-B533-4C7C-9FB9-8935A0E64DB9}"/>
              </a:ext>
            </a:extLst>
          </p:cNvPr>
          <p:cNvSpPr/>
          <p:nvPr/>
        </p:nvSpPr>
        <p:spPr>
          <a:xfrm>
            <a:off x="6010256" y="209612"/>
            <a:ext cx="199199" cy="19970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E00FDCFA-85FC-4BB0-AFCB-AB115446B6EB}"/>
              </a:ext>
            </a:extLst>
          </p:cNvPr>
          <p:cNvCxnSpPr>
            <a:cxnSpLocks/>
            <a:stCxn id="6" idx="5"/>
          </p:cNvCxnSpPr>
          <p:nvPr/>
        </p:nvCxnSpPr>
        <p:spPr>
          <a:xfrm>
            <a:off x="6180283" y="380067"/>
            <a:ext cx="1463659" cy="1993802"/>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60024E6C-3043-4E18-A1D0-E132708E98D6}"/>
              </a:ext>
            </a:extLst>
          </p:cNvPr>
          <p:cNvSpPr/>
          <p:nvPr/>
        </p:nvSpPr>
        <p:spPr>
          <a:xfrm>
            <a:off x="0" y="-393405"/>
            <a:ext cx="1655545" cy="28707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help.png</a:t>
            </a:r>
          </a:p>
        </p:txBody>
      </p:sp>
      <p:pic>
        <p:nvPicPr>
          <p:cNvPr id="2" name="Picture 1">
            <a:extLst>
              <a:ext uri="{FF2B5EF4-FFF2-40B4-BE49-F238E27FC236}">
                <a16:creationId xmlns:a16="http://schemas.microsoft.com/office/drawing/2014/main" id="{89DE1DAD-F8F9-4F53-B1DF-3C238DEA32DC}"/>
              </a:ext>
            </a:extLst>
          </p:cNvPr>
          <p:cNvPicPr>
            <a:picLocks noChangeAspect="1"/>
          </p:cNvPicPr>
          <p:nvPr/>
        </p:nvPicPr>
        <p:blipFill>
          <a:blip r:embed="rId3"/>
          <a:stretch>
            <a:fillRect/>
          </a:stretch>
        </p:blipFill>
        <p:spPr>
          <a:xfrm>
            <a:off x="6378823" y="2373869"/>
            <a:ext cx="5413806" cy="4178595"/>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628789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4F8CE30-F2F4-4CFB-8A11-90B99B4AE6D0}"/>
              </a:ext>
            </a:extLst>
          </p:cNvPr>
          <p:cNvPicPr>
            <a:picLocks noChangeAspect="1"/>
          </p:cNvPicPr>
          <p:nvPr/>
        </p:nvPicPr>
        <p:blipFill>
          <a:blip r:embed="rId2"/>
          <a:stretch>
            <a:fillRect/>
          </a:stretch>
        </p:blipFill>
        <p:spPr>
          <a:xfrm>
            <a:off x="2050127" y="1286540"/>
            <a:ext cx="8091746" cy="5215508"/>
          </a:xfrm>
          <a:prstGeom prst="rect">
            <a:avLst/>
          </a:prstGeom>
          <a:ln>
            <a:solidFill>
              <a:schemeClr val="tx1"/>
            </a:solidFill>
          </a:ln>
          <a:effectLst>
            <a:outerShdw blurRad="50800" dist="38100" dir="2700000" algn="tl" rotWithShape="0">
              <a:prstClr val="black">
                <a:alpha val="40000"/>
              </a:prstClr>
            </a:outerShdw>
          </a:effectLst>
        </p:spPr>
      </p:pic>
      <p:cxnSp>
        <p:nvCxnSpPr>
          <p:cNvPr id="5" name="Straight Arrow Connector 4">
            <a:extLst>
              <a:ext uri="{FF2B5EF4-FFF2-40B4-BE49-F238E27FC236}">
                <a16:creationId xmlns:a16="http://schemas.microsoft.com/office/drawing/2014/main" id="{19301885-C992-4BFD-B23D-3B86D98FE344}"/>
              </a:ext>
            </a:extLst>
          </p:cNvPr>
          <p:cNvCxnSpPr>
            <a:cxnSpLocks/>
            <a:stCxn id="6" idx="3"/>
          </p:cNvCxnSpPr>
          <p:nvPr/>
        </p:nvCxnSpPr>
        <p:spPr>
          <a:xfrm>
            <a:off x="3483931" y="659709"/>
            <a:ext cx="719064" cy="1015872"/>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6" name="Rectangle: Rounded Corners 5">
            <a:extLst>
              <a:ext uri="{FF2B5EF4-FFF2-40B4-BE49-F238E27FC236}">
                <a16:creationId xmlns:a16="http://schemas.microsoft.com/office/drawing/2014/main" id="{60442951-E7F7-4F17-9AAA-CF44105AFCEF}"/>
              </a:ext>
            </a:extLst>
          </p:cNvPr>
          <p:cNvSpPr/>
          <p:nvPr/>
        </p:nvSpPr>
        <p:spPr>
          <a:xfrm>
            <a:off x="1828386" y="313200"/>
            <a:ext cx="1655545" cy="6930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Parameters</a:t>
            </a:r>
          </a:p>
        </p:txBody>
      </p:sp>
      <p:cxnSp>
        <p:nvCxnSpPr>
          <p:cNvPr id="7" name="Straight Arrow Connector 6">
            <a:extLst>
              <a:ext uri="{FF2B5EF4-FFF2-40B4-BE49-F238E27FC236}">
                <a16:creationId xmlns:a16="http://schemas.microsoft.com/office/drawing/2014/main" id="{AE64E696-F98F-498C-B8D9-68D1A151B6D3}"/>
              </a:ext>
            </a:extLst>
          </p:cNvPr>
          <p:cNvCxnSpPr>
            <a:cxnSpLocks/>
            <a:stCxn id="8" idx="1"/>
          </p:cNvCxnSpPr>
          <p:nvPr/>
        </p:nvCxnSpPr>
        <p:spPr>
          <a:xfrm flipH="1">
            <a:off x="5858540" y="617177"/>
            <a:ext cx="1080952" cy="1073400"/>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74130138-4A21-4421-BABA-69DE7C945308}"/>
              </a:ext>
            </a:extLst>
          </p:cNvPr>
          <p:cNvSpPr/>
          <p:nvPr/>
        </p:nvSpPr>
        <p:spPr>
          <a:xfrm>
            <a:off x="6939492" y="270668"/>
            <a:ext cx="1655545" cy="6930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Scenario</a:t>
            </a:r>
          </a:p>
        </p:txBody>
      </p:sp>
      <p:cxnSp>
        <p:nvCxnSpPr>
          <p:cNvPr id="9" name="Straight Arrow Connector 8">
            <a:extLst>
              <a:ext uri="{FF2B5EF4-FFF2-40B4-BE49-F238E27FC236}">
                <a16:creationId xmlns:a16="http://schemas.microsoft.com/office/drawing/2014/main" id="{E2A08EC7-9304-431B-B2B6-BBA8C99099EB}"/>
              </a:ext>
            </a:extLst>
          </p:cNvPr>
          <p:cNvCxnSpPr>
            <a:cxnSpLocks/>
            <a:stCxn id="10" idx="3"/>
          </p:cNvCxnSpPr>
          <p:nvPr/>
        </p:nvCxnSpPr>
        <p:spPr>
          <a:xfrm>
            <a:off x="1828366" y="2870567"/>
            <a:ext cx="914834" cy="558433"/>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89BE0015-B150-4AE1-BFBC-31EB761F205B}"/>
              </a:ext>
            </a:extLst>
          </p:cNvPr>
          <p:cNvSpPr/>
          <p:nvPr/>
        </p:nvSpPr>
        <p:spPr>
          <a:xfrm>
            <a:off x="172821" y="2524058"/>
            <a:ext cx="1655545" cy="6930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Overview Map</a:t>
            </a:r>
          </a:p>
        </p:txBody>
      </p:sp>
      <p:cxnSp>
        <p:nvCxnSpPr>
          <p:cNvPr id="12" name="Straight Arrow Connector 11">
            <a:extLst>
              <a:ext uri="{FF2B5EF4-FFF2-40B4-BE49-F238E27FC236}">
                <a16:creationId xmlns:a16="http://schemas.microsoft.com/office/drawing/2014/main" id="{FB016482-40EE-4D8E-A843-C9D48FB7A002}"/>
              </a:ext>
            </a:extLst>
          </p:cNvPr>
          <p:cNvCxnSpPr>
            <a:cxnSpLocks/>
            <a:stCxn id="13" idx="1"/>
          </p:cNvCxnSpPr>
          <p:nvPr/>
        </p:nvCxnSpPr>
        <p:spPr>
          <a:xfrm flipH="1">
            <a:off x="9775881" y="3888104"/>
            <a:ext cx="587753" cy="346509"/>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EF25369F-2E5E-4DF9-AEDE-5EB6C6CAB1A1}"/>
              </a:ext>
            </a:extLst>
          </p:cNvPr>
          <p:cNvSpPr/>
          <p:nvPr/>
        </p:nvSpPr>
        <p:spPr>
          <a:xfrm>
            <a:off x="10363634" y="3541595"/>
            <a:ext cx="1655545" cy="6930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Comparative Charts</a:t>
            </a:r>
          </a:p>
        </p:txBody>
      </p:sp>
      <p:cxnSp>
        <p:nvCxnSpPr>
          <p:cNvPr id="18" name="Straight Arrow Connector 17">
            <a:extLst>
              <a:ext uri="{FF2B5EF4-FFF2-40B4-BE49-F238E27FC236}">
                <a16:creationId xmlns:a16="http://schemas.microsoft.com/office/drawing/2014/main" id="{06DD44B2-0FC4-4CE6-8F9B-3F95ADA505E5}"/>
              </a:ext>
            </a:extLst>
          </p:cNvPr>
          <p:cNvCxnSpPr>
            <a:cxnSpLocks/>
            <a:stCxn id="13" idx="1"/>
          </p:cNvCxnSpPr>
          <p:nvPr/>
        </p:nvCxnSpPr>
        <p:spPr>
          <a:xfrm flipH="1" flipV="1">
            <a:off x="9775881" y="3451218"/>
            <a:ext cx="587753" cy="436886"/>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28" name="Rectangle: Rounded Corners 27">
            <a:extLst>
              <a:ext uri="{FF2B5EF4-FFF2-40B4-BE49-F238E27FC236}">
                <a16:creationId xmlns:a16="http://schemas.microsoft.com/office/drawing/2014/main" id="{E6EC7CD0-884F-4D71-AA6C-CA003E63FF4B}"/>
              </a:ext>
            </a:extLst>
          </p:cNvPr>
          <p:cNvSpPr/>
          <p:nvPr/>
        </p:nvSpPr>
        <p:spPr>
          <a:xfrm>
            <a:off x="0" y="-393405"/>
            <a:ext cx="1655545" cy="28707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focus.png</a:t>
            </a:r>
          </a:p>
        </p:txBody>
      </p:sp>
      <p:cxnSp>
        <p:nvCxnSpPr>
          <p:cNvPr id="14" name="Straight Arrow Connector 13">
            <a:extLst>
              <a:ext uri="{FF2B5EF4-FFF2-40B4-BE49-F238E27FC236}">
                <a16:creationId xmlns:a16="http://schemas.microsoft.com/office/drawing/2014/main" id="{72FFE272-EE55-4EB7-85A8-419BFE8A11A8}"/>
              </a:ext>
            </a:extLst>
          </p:cNvPr>
          <p:cNvCxnSpPr>
            <a:cxnSpLocks/>
            <a:stCxn id="15" idx="3"/>
          </p:cNvCxnSpPr>
          <p:nvPr/>
        </p:nvCxnSpPr>
        <p:spPr>
          <a:xfrm>
            <a:off x="1796138" y="1449549"/>
            <a:ext cx="381983" cy="379250"/>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020E3A7D-7882-464A-B190-7F94E7D2D6C3}"/>
              </a:ext>
            </a:extLst>
          </p:cNvPr>
          <p:cNvSpPr/>
          <p:nvPr/>
        </p:nvSpPr>
        <p:spPr>
          <a:xfrm>
            <a:off x="172821" y="1172147"/>
            <a:ext cx="1623317" cy="5548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Year Scrollbar</a:t>
            </a:r>
          </a:p>
        </p:txBody>
      </p:sp>
    </p:spTree>
    <p:extLst>
      <p:ext uri="{BB962C8B-B14F-4D97-AF65-F5344CB8AC3E}">
        <p14:creationId xmlns:p14="http://schemas.microsoft.com/office/powerpoint/2010/main" val="4618531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15378</TotalTime>
  <Words>274</Words>
  <Application>Microsoft Office PowerPoint</Application>
  <PresentationFormat>Widescreen</PresentationFormat>
  <Paragraphs>95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-apple-system</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PNNL IM Services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Khan, Zarrar</dc:creator>
  <cp:lastModifiedBy>Khan, Zarrar</cp:lastModifiedBy>
  <cp:revision>268</cp:revision>
  <dcterms:created xsi:type="dcterms:W3CDTF">2018-10-10T15:22:41Z</dcterms:created>
  <dcterms:modified xsi:type="dcterms:W3CDTF">2021-08-03T14:58:42Z</dcterms:modified>
</cp:coreProperties>
</file>