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19879" y="3319112"/>
            <a:ext cx="990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64334" y="2972603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4B6-2905-41D6-B59E-FBA71E71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FA0-7A5C-4701-B44C-41881F7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900FB-7C65-4F45-8D0A-4F513B1AFD1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47390" y="1072945"/>
            <a:ext cx="0" cy="612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6424" y="1153855"/>
            <a:ext cx="1188843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5267" y="1153855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410664" y="437232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412787" y="518141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7F14-426B-40EF-BCB6-752684900519}"/>
              </a:ext>
            </a:extLst>
          </p:cNvPr>
          <p:cNvSpPr/>
          <p:nvPr/>
        </p:nvSpPr>
        <p:spPr>
          <a:xfrm>
            <a:off x="2383173" y="2220983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Launch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24AFB-B8B8-454C-8822-72E53C8F520E}"/>
              </a:ext>
            </a:extLst>
          </p:cNvPr>
          <p:cNvSpPr/>
          <p:nvPr/>
        </p:nvSpPr>
        <p:spPr>
          <a:xfrm>
            <a:off x="8541358" y="2220982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8EF91-B3C8-414B-B8DC-34A9CC8547DB}"/>
              </a:ext>
            </a:extLst>
          </p:cNvPr>
          <p:cNvSpPr/>
          <p:nvPr/>
        </p:nvSpPr>
        <p:spPr>
          <a:xfrm>
            <a:off x="783166" y="1726189"/>
            <a:ext cx="5164667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FCFDD-CD86-4223-BA94-7421B5A8AA02}"/>
              </a:ext>
            </a:extLst>
          </p:cNvPr>
          <p:cNvSpPr/>
          <p:nvPr/>
        </p:nvSpPr>
        <p:spPr>
          <a:xfrm>
            <a:off x="6941349" y="1726189"/>
            <a:ext cx="5164667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line_all.png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1029207"/>
            <a:ext cx="0" cy="10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5361397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5FAA-74C2-4FAC-817F-8A7966E3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1" y="319569"/>
            <a:ext cx="9267698" cy="6218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6D1AB-E202-44FE-976E-4E83816CCE5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line_comp.png</a:t>
            </a:r>
          </a:p>
        </p:txBody>
      </p:sp>
    </p:spTree>
    <p:extLst>
      <p:ext uri="{BB962C8B-B14F-4D97-AF65-F5344CB8AC3E}">
        <p14:creationId xmlns:p14="http://schemas.microsoft.com/office/powerpoint/2010/main" val="100025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14955</TotalTime>
  <Words>83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252</cp:revision>
  <dcterms:created xsi:type="dcterms:W3CDTF">2018-10-10T15:22:41Z</dcterms:created>
  <dcterms:modified xsi:type="dcterms:W3CDTF">2021-07-06T22:47:09Z</dcterms:modified>
</cp:coreProperties>
</file>