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1825592" y="3549006"/>
            <a:ext cx="506642" cy="1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70047" y="3204199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Contents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BEF843-C00D-456B-8A08-BE8E0C099912}"/>
              </a:ext>
            </a:extLst>
          </p:cNvPr>
          <p:cNvSpPr/>
          <p:nvPr/>
        </p:nvSpPr>
        <p:spPr>
          <a:xfrm>
            <a:off x="2332234" y="1027416"/>
            <a:ext cx="7540007" cy="504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457398" y="2220981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8541358" y="2220982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8EF91-B3C8-414B-B8DC-34A9CC8547DB}"/>
              </a:ext>
            </a:extLst>
          </p:cNvPr>
          <p:cNvSpPr/>
          <p:nvPr/>
        </p:nvSpPr>
        <p:spPr>
          <a:xfrm>
            <a:off x="1538107" y="1726189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38A10-FC01-4882-A3F5-A3097D3A81C9}"/>
              </a:ext>
            </a:extLst>
          </p:cNvPr>
          <p:cNvSpPr/>
          <p:nvPr/>
        </p:nvSpPr>
        <p:spPr>
          <a:xfrm>
            <a:off x="7622065" y="1726185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7763D-DDBA-4434-9253-A92FCF5D50D9}"/>
              </a:ext>
            </a:extLst>
          </p:cNvPr>
          <p:cNvSpPr/>
          <p:nvPr/>
        </p:nvSpPr>
        <p:spPr>
          <a:xfrm>
            <a:off x="0" y="-425301"/>
            <a:ext cx="1892595" cy="3189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input_format.png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AB5D3A-6AD8-4889-8E98-81406E392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01540"/>
              </p:ext>
            </p:extLst>
          </p:nvPr>
        </p:nvGraphicFramePr>
        <p:xfrm>
          <a:off x="3276009" y="836624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94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106739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subRegion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E8F868-2FBF-492C-90B6-46AA536B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8234"/>
              </p:ext>
            </p:extLst>
          </p:nvPr>
        </p:nvGraphicFramePr>
        <p:xfrm>
          <a:off x="3276010" y="41671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74378856"/>
                    </a:ext>
                  </a:extLst>
                </a:gridCol>
                <a:gridCol w="1214938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81706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042168-1AE1-47FF-A54A-76BA75FB39AA}"/>
              </a:ext>
            </a:extLst>
          </p:cNvPr>
          <p:cNvSpPr txBox="1"/>
          <p:nvPr/>
        </p:nvSpPr>
        <p:spPr>
          <a:xfrm>
            <a:off x="551574" y="1394392"/>
            <a:ext cx="166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00DBA-154C-4E4A-994C-1E359347E6C2}"/>
              </a:ext>
            </a:extLst>
          </p:cNvPr>
          <p:cNvSpPr txBox="1"/>
          <p:nvPr/>
        </p:nvSpPr>
        <p:spPr>
          <a:xfrm>
            <a:off x="435933" y="4724944"/>
            <a:ext cx="1918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Coordinate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DBBC5-45B2-441F-9893-3E6721598494}"/>
              </a:ext>
            </a:extLst>
          </p:cNvPr>
          <p:cNvSpPr txBox="1"/>
          <p:nvPr/>
        </p:nvSpPr>
        <p:spPr>
          <a:xfrm>
            <a:off x="1040100" y="324433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82102-2AE3-41CF-8798-BB468396A5C5}"/>
              </a:ext>
            </a:extLst>
          </p:cNvPr>
          <p:cNvSpPr txBox="1"/>
          <p:nvPr/>
        </p:nvSpPr>
        <p:spPr>
          <a:xfrm>
            <a:off x="3955551" y="24658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2BB95-D43F-4EAC-86D5-69115C36E628}"/>
              </a:ext>
            </a:extLst>
          </p:cNvPr>
          <p:cNvSpPr txBox="1"/>
          <p:nvPr/>
        </p:nvSpPr>
        <p:spPr>
          <a:xfrm>
            <a:off x="7551506" y="24658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633B6-36E3-40B7-842F-D94CB88B88B8}"/>
              </a:ext>
            </a:extLst>
          </p:cNvPr>
          <p:cNvSpPr txBox="1"/>
          <p:nvPr/>
        </p:nvSpPr>
        <p:spPr>
          <a:xfrm>
            <a:off x="4313435" y="36442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E8E8-520D-4258-A945-23C5E42DA4BF}"/>
              </a:ext>
            </a:extLst>
          </p:cNvPr>
          <p:cNvSpPr txBox="1"/>
          <p:nvPr/>
        </p:nvSpPr>
        <p:spPr>
          <a:xfrm>
            <a:off x="7929938" y="364422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Optional Columns</a:t>
            </a:r>
          </a:p>
        </p:txBody>
      </p:sp>
    </p:spTree>
    <p:extLst>
      <p:ext uri="{BB962C8B-B14F-4D97-AF65-F5344CB8AC3E}">
        <p14:creationId xmlns:p14="http://schemas.microsoft.com/office/powerpoint/2010/main" val="29818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14302-DEAD-402C-940F-2D5871393932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selections.png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B92E0-5F39-403F-B907-24EC451F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0" y="981740"/>
            <a:ext cx="3628139" cy="47350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8473E-F4D1-4B08-A521-2271808D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0" y="1214548"/>
            <a:ext cx="2771775" cy="1133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F302F-E419-4AC5-B246-9B7D853D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4" y="3167726"/>
            <a:ext cx="2752725" cy="790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5EBD2-8558-43A6-A091-EC3867CB2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0" y="4464232"/>
            <a:ext cx="2809875" cy="2133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EF4F8-4D1F-4C7A-9251-8D168A699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534" y="1540057"/>
            <a:ext cx="2838450" cy="5057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591BA3-DD86-49D3-BB7F-05939465B70F}"/>
              </a:ext>
            </a:extLst>
          </p:cNvPr>
          <p:cNvSpPr/>
          <p:nvPr/>
        </p:nvSpPr>
        <p:spPr>
          <a:xfrm>
            <a:off x="4476307" y="2477385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DA0F31-978E-4E57-A6BB-51E38D86FCD0}"/>
              </a:ext>
            </a:extLst>
          </p:cNvPr>
          <p:cNvSpPr/>
          <p:nvPr/>
        </p:nvSpPr>
        <p:spPr>
          <a:xfrm>
            <a:off x="4476306" y="3228089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F67DF2-0F6E-4E3F-91EA-2FA9641F1561}"/>
              </a:ext>
            </a:extLst>
          </p:cNvPr>
          <p:cNvSpPr/>
          <p:nvPr/>
        </p:nvSpPr>
        <p:spPr>
          <a:xfrm>
            <a:off x="4476305" y="4004929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04B007-B17B-4B89-86E3-2A3E227F5EF0}"/>
              </a:ext>
            </a:extLst>
          </p:cNvPr>
          <p:cNvSpPr/>
          <p:nvPr/>
        </p:nvSpPr>
        <p:spPr>
          <a:xfrm>
            <a:off x="4476304" y="4770804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931C8-C5FC-43D7-8AF4-AEEC3EF534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209465" y="2142460"/>
            <a:ext cx="1266842" cy="669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B416B8-BF05-4B25-8166-D2F0B83FAAA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3238039" y="3563014"/>
            <a:ext cx="123826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C3984-80BA-4A8B-BB26-466002F483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09465" y="4339855"/>
            <a:ext cx="1266840" cy="588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FBB9B3-BDEA-4130-A67D-161727DDE25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55439" y="5105730"/>
            <a:ext cx="1327095" cy="10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15273</TotalTime>
  <Words>141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Warmka, Anna M</cp:lastModifiedBy>
  <cp:revision>262</cp:revision>
  <dcterms:created xsi:type="dcterms:W3CDTF">2018-10-10T15:22:41Z</dcterms:created>
  <dcterms:modified xsi:type="dcterms:W3CDTF">2021-07-08T15:37:57Z</dcterms:modified>
</cp:coreProperties>
</file>