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9" r:id="rId5"/>
    <p:sldId id="259" r:id="rId6"/>
    <p:sldId id="258" r:id="rId7"/>
    <p:sldId id="260" r:id="rId8"/>
    <p:sldId id="261" r:id="rId9"/>
    <p:sldId id="262" r:id="rId10"/>
    <p:sldId id="263" r:id="rId11"/>
    <p:sldId id="267" r:id="rId12"/>
    <p:sldId id="266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22F9E-9DB2-446D-8094-478566A3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/>
          <a:stretch/>
        </p:blipFill>
        <p:spPr>
          <a:xfrm>
            <a:off x="2208933" y="723752"/>
            <a:ext cx="7774134" cy="5410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1D429-55E8-46B3-A964-36CD80C523F4}"/>
              </a:ext>
            </a:extLst>
          </p:cNvPr>
          <p:cNvCxnSpPr>
            <a:cxnSpLocks/>
          </p:cNvCxnSpPr>
          <p:nvPr/>
        </p:nvCxnSpPr>
        <p:spPr>
          <a:xfrm flipH="1">
            <a:off x="9872241" y="856647"/>
            <a:ext cx="61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71FAD2-4D78-4398-89D6-3E77B6C09205}"/>
              </a:ext>
            </a:extLst>
          </p:cNvPr>
          <p:cNvSpPr/>
          <p:nvPr/>
        </p:nvSpPr>
        <p:spPr>
          <a:xfrm>
            <a:off x="10366408" y="510138"/>
            <a:ext cx="1655545" cy="702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49CCB6-AB8C-42BA-B2AA-1A6F32322D8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510139"/>
            <a:ext cx="1126590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C9B6D-EBC4-413B-8530-C2E680606D00}"/>
              </a:ext>
            </a:extLst>
          </p:cNvPr>
          <p:cNvSpPr/>
          <p:nvPr/>
        </p:nvSpPr>
        <p:spPr>
          <a:xfrm>
            <a:off x="172821" y="16363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3B814-FD29-481C-9BDF-B94ED1623E3E}"/>
              </a:ext>
            </a:extLst>
          </p:cNvPr>
          <p:cNvCxnSpPr>
            <a:cxnSpLocks/>
            <a:stCxn id="15" idx="3"/>
            <a:endCxn id="2" idx="1"/>
          </p:cNvCxnSpPr>
          <p:nvPr/>
        </p:nvCxnSpPr>
        <p:spPr>
          <a:xfrm flipV="1">
            <a:off x="1825592" y="3549006"/>
            <a:ext cx="506642" cy="1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F08513-CEA0-495D-AC38-F1BEEA05920E}"/>
              </a:ext>
            </a:extLst>
          </p:cNvPr>
          <p:cNvSpPr/>
          <p:nvPr/>
        </p:nvSpPr>
        <p:spPr>
          <a:xfrm>
            <a:off x="170047" y="3204199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Contents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9458A-E403-4A2B-A0D3-FBC5007691BF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layout.png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BEF843-C00D-456B-8A08-BE8E0C099912}"/>
              </a:ext>
            </a:extLst>
          </p:cNvPr>
          <p:cNvSpPr/>
          <p:nvPr/>
        </p:nvSpPr>
        <p:spPr>
          <a:xfrm>
            <a:off x="2332234" y="1027416"/>
            <a:ext cx="7540007" cy="5043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A4701-B880-4923-B0FC-7B26BAAF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2" y="1184465"/>
            <a:ext cx="8363311" cy="5360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D5E9F-5F23-4796-9DE9-8E73BB0E211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line.png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45C5E8-BFF0-4388-B8E8-C2A1EA3E101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55545" y="2424231"/>
            <a:ext cx="1534222" cy="978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958D04-163C-4CE8-8462-09D8B5EB685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55545" y="3402425"/>
            <a:ext cx="1534222" cy="1105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16B15-6BD6-41F9-939E-27047604DA22}"/>
              </a:ext>
            </a:extLst>
          </p:cNvPr>
          <p:cNvSpPr/>
          <p:nvPr/>
        </p:nvSpPr>
        <p:spPr>
          <a:xfrm>
            <a:off x="186340" y="3044113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4379A-9F29-4792-A0F3-F08639A9B75F}"/>
              </a:ext>
            </a:extLst>
          </p:cNvPr>
          <p:cNvCxnSpPr>
            <a:cxnSpLocks/>
          </p:cNvCxnSpPr>
          <p:nvPr/>
        </p:nvCxnSpPr>
        <p:spPr>
          <a:xfrm>
            <a:off x="5059490" y="1029206"/>
            <a:ext cx="542320" cy="10304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240B6C-B525-4FD7-96AA-0A18F8870D38}"/>
              </a:ext>
            </a:extLst>
          </p:cNvPr>
          <p:cNvSpPr/>
          <p:nvPr/>
        </p:nvSpPr>
        <p:spPr>
          <a:xfrm>
            <a:off x="3896582" y="312584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123D5-87F9-4A48-96B5-D720F95F19A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0108503" y="1858488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CF5170-280F-4805-97ED-980F25508C91}"/>
              </a:ext>
            </a:extLst>
          </p:cNvPr>
          <p:cNvSpPr/>
          <p:nvPr/>
        </p:nvSpPr>
        <p:spPr>
          <a:xfrm>
            <a:off x="10635683" y="1496712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6AD2FA-C828-446C-AA55-C75B151B96D9}"/>
              </a:ext>
            </a:extLst>
          </p:cNvPr>
          <p:cNvSpPr/>
          <p:nvPr/>
        </p:nvSpPr>
        <p:spPr>
          <a:xfrm>
            <a:off x="6969106" y="312583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Regions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031D6C-5B31-41DF-AA68-4B58F0E306CD}"/>
              </a:ext>
            </a:extLst>
          </p:cNvPr>
          <p:cNvCxnSpPr>
            <a:cxnSpLocks/>
          </p:cNvCxnSpPr>
          <p:nvPr/>
        </p:nvCxnSpPr>
        <p:spPr>
          <a:xfrm flipH="1">
            <a:off x="6611077" y="1029206"/>
            <a:ext cx="461740" cy="613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04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2DCD7-FFA6-4F0D-9386-7A7F1E5660C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charts.png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41D3C-00D7-4ACD-A628-4EEFB188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22" y="1205502"/>
            <a:ext cx="7962319" cy="52834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2C74C7-5E6E-4A7E-B022-16B9734BE4E4}"/>
              </a:ext>
            </a:extLst>
          </p:cNvPr>
          <p:cNvSpPr/>
          <p:nvPr/>
        </p:nvSpPr>
        <p:spPr>
          <a:xfrm>
            <a:off x="94025" y="382070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7A78D-D5B2-4079-8CF6-0F0536E205B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63230" y="3295436"/>
            <a:ext cx="738181" cy="883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447B4B-EE4E-4B43-8A96-B6E57A7E788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63230" y="4179012"/>
            <a:ext cx="738181" cy="850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4E7DFB-57C8-4EEE-A67D-EC9D7B9B49B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9901241" y="1660052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F96648-28EC-41D0-B13B-8123DF80CAAF}"/>
              </a:ext>
            </a:extLst>
          </p:cNvPr>
          <p:cNvSpPr/>
          <p:nvPr/>
        </p:nvSpPr>
        <p:spPr>
          <a:xfrm>
            <a:off x="10428421" y="1298276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7EC9C7-54C4-4DD5-B9BD-3ADA31A2A3D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850102" y="1095939"/>
            <a:ext cx="734603" cy="1020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CB0B81-4700-4308-8138-C9F6F656F5D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84705" y="1095939"/>
            <a:ext cx="915616" cy="1020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AB25AF-1308-4ACD-90E0-4BDCD566C7FA}"/>
              </a:ext>
            </a:extLst>
          </p:cNvPr>
          <p:cNvSpPr/>
          <p:nvPr/>
        </p:nvSpPr>
        <p:spPr>
          <a:xfrm>
            <a:off x="3850102" y="379316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8B77A2-D533-49FD-80BF-BAEEF2E05CF9}"/>
              </a:ext>
            </a:extLst>
          </p:cNvPr>
          <p:cNvSpPr/>
          <p:nvPr/>
        </p:nvSpPr>
        <p:spPr>
          <a:xfrm>
            <a:off x="5664052" y="1777432"/>
            <a:ext cx="1651148" cy="2135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BFA695-C3C0-4E9F-8858-1BF79EA40FD7}"/>
              </a:ext>
            </a:extLst>
          </p:cNvPr>
          <p:cNvSpPr/>
          <p:nvPr/>
        </p:nvSpPr>
        <p:spPr>
          <a:xfrm>
            <a:off x="7685863" y="379316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 Maps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ACD1ED-7C1A-40EE-ADD5-50751997E04C}"/>
              </a:ext>
            </a:extLst>
          </p:cNvPr>
          <p:cNvCxnSpPr>
            <a:cxnSpLocks/>
            <a:stCxn id="25" idx="1"/>
            <a:endCxn id="24" idx="0"/>
          </p:cNvCxnSpPr>
          <p:nvPr/>
        </p:nvCxnSpPr>
        <p:spPr>
          <a:xfrm flipH="1">
            <a:off x="6489626" y="737628"/>
            <a:ext cx="1196237" cy="10398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0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A5DA5-B2F0-4B59-BA00-FF4C691B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31" y="1239245"/>
            <a:ext cx="7783046" cy="5078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E1F7E-503D-41D5-8391-B5F7AF1627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31542" y="1767155"/>
            <a:ext cx="627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E53B3B-989E-4326-BCAE-9B4097FCD79A}"/>
              </a:ext>
            </a:extLst>
          </p:cNvPr>
          <p:cNvSpPr/>
          <p:nvPr/>
        </p:nvSpPr>
        <p:spPr>
          <a:xfrm>
            <a:off x="308225" y="1489753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B62C3-CC47-4CED-A112-2CC694A590A3}"/>
              </a:ext>
            </a:extLst>
          </p:cNvPr>
          <p:cNvSpPr/>
          <p:nvPr/>
        </p:nvSpPr>
        <p:spPr>
          <a:xfrm>
            <a:off x="462337" y="342900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05C834-7311-4BC7-A22C-7D93853C98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31542" y="3070688"/>
            <a:ext cx="732990" cy="716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54972-A0BC-4C72-9F7F-04A28AC1E1E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31542" y="3787312"/>
            <a:ext cx="732990" cy="515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49ED38-E758-4024-B70B-9577091C715C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954544" y="1152283"/>
            <a:ext cx="829214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EA71F-871B-4AB6-8EBE-8A36171B66D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783758" y="1152283"/>
            <a:ext cx="1166492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677CA0-DAF4-4AEA-A1B2-5F625C110971}"/>
              </a:ext>
            </a:extLst>
          </p:cNvPr>
          <p:cNvSpPr/>
          <p:nvPr/>
        </p:nvSpPr>
        <p:spPr>
          <a:xfrm>
            <a:off x="4049155" y="43566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CDA801-AEF5-48FF-BB62-2872F4E93656}"/>
              </a:ext>
            </a:extLst>
          </p:cNvPr>
          <p:cNvSpPr/>
          <p:nvPr/>
        </p:nvSpPr>
        <p:spPr>
          <a:xfrm>
            <a:off x="6332022" y="435660"/>
            <a:ext cx="1469206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 Type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DCEA179-1C97-401C-BFD2-7EED79F91F9A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maps.png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71E6AA-72EC-4EEC-8FFE-0C2DB0F47CC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9937898" y="1762795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1DACE8-2A6A-4820-B5A4-35FCF372909A}"/>
              </a:ext>
            </a:extLst>
          </p:cNvPr>
          <p:cNvSpPr/>
          <p:nvPr/>
        </p:nvSpPr>
        <p:spPr>
          <a:xfrm>
            <a:off x="10465078" y="1401019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E772DE-6C03-4716-826B-49578BA2C3EA}"/>
              </a:ext>
            </a:extLst>
          </p:cNvPr>
          <p:cNvSpPr/>
          <p:nvPr/>
        </p:nvSpPr>
        <p:spPr>
          <a:xfrm>
            <a:off x="8620164" y="43566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 Maps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AA672E-5938-49C7-97D1-C596C15B5C4D}"/>
              </a:ext>
            </a:extLst>
          </p:cNvPr>
          <p:cNvSpPr/>
          <p:nvPr/>
        </p:nvSpPr>
        <p:spPr>
          <a:xfrm>
            <a:off x="5859261" y="2044557"/>
            <a:ext cx="1535837" cy="2192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B88F12-4A0D-4558-B492-CD51F614166E}"/>
              </a:ext>
            </a:extLst>
          </p:cNvPr>
          <p:cNvCxnSpPr>
            <a:cxnSpLocks/>
            <a:stCxn id="24" idx="1"/>
            <a:endCxn id="14" idx="3"/>
          </p:cNvCxnSpPr>
          <p:nvPr/>
        </p:nvCxnSpPr>
        <p:spPr>
          <a:xfrm flipH="1">
            <a:off x="7395098" y="793972"/>
            <a:ext cx="1225066" cy="1360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74B6FA-26F8-4CB3-9415-96BAFE51326E}"/>
              </a:ext>
            </a:extLst>
          </p:cNvPr>
          <p:cNvCxnSpPr>
            <a:cxnSpLocks/>
          </p:cNvCxnSpPr>
          <p:nvPr/>
        </p:nvCxnSpPr>
        <p:spPr>
          <a:xfrm>
            <a:off x="6738151" y="990464"/>
            <a:ext cx="0" cy="6070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7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35F17E-E78E-42CF-920A-6179EEFEE9B4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3F2AE-1FB8-4810-8BF2-77F8711E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13" y="1316216"/>
            <a:ext cx="9677275" cy="42255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48FE85-35DD-4FB6-B5C8-4A73F30311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0009817" y="1834715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B4166-2553-4981-B4D0-2427B3247E62}"/>
              </a:ext>
            </a:extLst>
          </p:cNvPr>
          <p:cNvSpPr/>
          <p:nvPr/>
        </p:nvSpPr>
        <p:spPr>
          <a:xfrm>
            <a:off x="10536997" y="1472939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6B06D3-75BD-410F-BAF3-885A0C6D989D}"/>
              </a:ext>
            </a:extLst>
          </p:cNvPr>
          <p:cNvSpPr/>
          <p:nvPr/>
        </p:nvSpPr>
        <p:spPr>
          <a:xfrm>
            <a:off x="7853729" y="397283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9342EC-4819-4B7D-936E-226F3E2849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588332" y="1120834"/>
            <a:ext cx="0" cy="851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7D1993-76FC-495F-8BA7-4336DD046592}"/>
              </a:ext>
            </a:extLst>
          </p:cNvPr>
          <p:cNvSpPr/>
          <p:nvPr/>
        </p:nvSpPr>
        <p:spPr>
          <a:xfrm>
            <a:off x="4771368" y="397283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Filters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B3F97F-EF7C-4719-BA4D-E316A01AC864}"/>
              </a:ext>
            </a:extLst>
          </p:cNvPr>
          <p:cNvSpPr/>
          <p:nvPr/>
        </p:nvSpPr>
        <p:spPr>
          <a:xfrm>
            <a:off x="996593" y="2434975"/>
            <a:ext cx="9013204" cy="3377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27C8BD-A856-4DE6-B186-13EB0F9A9B5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503195" y="1120834"/>
            <a:ext cx="2776" cy="13141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B78D28-27C1-4485-83E5-0A7CB38AC101}"/>
              </a:ext>
            </a:extLst>
          </p:cNvPr>
          <p:cNvSpPr/>
          <p:nvPr/>
        </p:nvSpPr>
        <p:spPr>
          <a:xfrm>
            <a:off x="7922757" y="5936992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Navigation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AEF1E1-BA8D-4708-9F2E-36E448D87A84}"/>
              </a:ext>
            </a:extLst>
          </p:cNvPr>
          <p:cNvSpPr/>
          <p:nvPr/>
        </p:nvSpPr>
        <p:spPr>
          <a:xfrm>
            <a:off x="7253554" y="5219272"/>
            <a:ext cx="2807613" cy="3225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AAE6B3-61D2-48F5-8CEC-AAAD33FD83E9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8657360" y="5541784"/>
            <a:ext cx="1" cy="395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7E7F14-426B-40EF-BCB6-752684900519}"/>
              </a:ext>
            </a:extLst>
          </p:cNvPr>
          <p:cNvSpPr/>
          <p:nvPr/>
        </p:nvSpPr>
        <p:spPr>
          <a:xfrm>
            <a:off x="2457398" y="2220981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Launch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224AFB-B8B8-454C-8822-72E53C8F520E}"/>
              </a:ext>
            </a:extLst>
          </p:cNvPr>
          <p:cNvSpPr/>
          <p:nvPr/>
        </p:nvSpPr>
        <p:spPr>
          <a:xfrm>
            <a:off x="8541358" y="2220982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Guide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8EF91-B3C8-414B-B8DC-34A9CC8547DB}"/>
              </a:ext>
            </a:extLst>
          </p:cNvPr>
          <p:cNvSpPr/>
          <p:nvPr/>
        </p:nvSpPr>
        <p:spPr>
          <a:xfrm>
            <a:off x="1538107" y="1726189"/>
            <a:ext cx="3803235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38A10-FC01-4882-A3F5-A3097D3A81C9}"/>
              </a:ext>
            </a:extLst>
          </p:cNvPr>
          <p:cNvSpPr/>
          <p:nvPr/>
        </p:nvSpPr>
        <p:spPr>
          <a:xfrm>
            <a:off x="7622065" y="1726185"/>
            <a:ext cx="3803235" cy="179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394F5-6208-4BBE-8382-280A12D7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31" y="1039805"/>
            <a:ext cx="3694737" cy="47783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7155E-21C5-4A10-B3CD-BAB635F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7" y="1649704"/>
            <a:ext cx="3067319" cy="29586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A1A53-77CD-4B49-9CDD-2CC76FB5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33" y="1039805"/>
            <a:ext cx="2790825" cy="2019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86AAA-93BC-4FC3-AF54-5DC797F9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808" y="3954690"/>
            <a:ext cx="2762250" cy="1857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797F6-4440-469F-A47E-69ACC0B922F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935770" y="2049455"/>
            <a:ext cx="3721463" cy="502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6BAE1-3797-40F1-81DC-52C988E6C29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4935770" y="2837536"/>
            <a:ext cx="3750038" cy="2045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6A0218-5345-4AC0-8AF5-4143FB78EDB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>
            <a:off x="3534766" y="3129052"/>
            <a:ext cx="1041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C36AB0-49AA-40A2-BDBB-B4D7AE93199C}"/>
              </a:ext>
            </a:extLst>
          </p:cNvPr>
          <p:cNvSpPr/>
          <p:nvPr/>
        </p:nvSpPr>
        <p:spPr>
          <a:xfrm>
            <a:off x="4576174" y="2433848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6BDA69-C12E-4F20-8912-E39592AE1E05}"/>
              </a:ext>
            </a:extLst>
          </p:cNvPr>
          <p:cNvSpPr/>
          <p:nvPr/>
        </p:nvSpPr>
        <p:spPr>
          <a:xfrm>
            <a:off x="4576174" y="2719383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590F73-DF2D-4788-8FCB-D485AD5D502E}"/>
              </a:ext>
            </a:extLst>
          </p:cNvPr>
          <p:cNvSpPr/>
          <p:nvPr/>
        </p:nvSpPr>
        <p:spPr>
          <a:xfrm>
            <a:off x="4576066" y="3004919"/>
            <a:ext cx="489093" cy="2482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AFFB9F-AD7C-4830-9A3A-C0A8169B37E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input.png</a:t>
            </a:r>
          </a:p>
        </p:txBody>
      </p:sp>
    </p:spTree>
    <p:extLst>
      <p:ext uri="{BB962C8B-B14F-4D97-AF65-F5344CB8AC3E}">
        <p14:creationId xmlns:p14="http://schemas.microsoft.com/office/powerpoint/2010/main" val="753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7763D-DDBA-4434-9253-A92FCF5D50D9}"/>
              </a:ext>
            </a:extLst>
          </p:cNvPr>
          <p:cNvSpPr/>
          <p:nvPr/>
        </p:nvSpPr>
        <p:spPr>
          <a:xfrm>
            <a:off x="0" y="-425301"/>
            <a:ext cx="1892595" cy="3189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input_format.png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AB5D3A-6AD8-4889-8E98-81406E392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01540"/>
              </p:ext>
            </p:extLst>
          </p:nvPr>
        </p:nvGraphicFramePr>
        <p:xfrm>
          <a:off x="3276009" y="836624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894">
                  <a:extLst>
                    <a:ext uri="{9D8B030D-6E8A-4147-A177-3AD203B41FA5}">
                      <a16:colId xmlns:a16="http://schemas.microsoft.com/office/drawing/2014/main" val="3946551199"/>
                    </a:ext>
                  </a:extLst>
                </a:gridCol>
                <a:gridCol w="1067392">
                  <a:extLst>
                    <a:ext uri="{9D8B030D-6E8A-4147-A177-3AD203B41FA5}">
                      <a16:colId xmlns:a16="http://schemas.microsoft.com/office/drawing/2014/main" val="4623901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0642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63758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51174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81915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7149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subRegion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4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3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04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E8F868-2FBF-492C-90B6-46AA536B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8234"/>
              </p:ext>
            </p:extLst>
          </p:nvPr>
        </p:nvGraphicFramePr>
        <p:xfrm>
          <a:off x="3276010" y="41671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74378856"/>
                    </a:ext>
                  </a:extLst>
                </a:gridCol>
                <a:gridCol w="1214938">
                  <a:extLst>
                    <a:ext uri="{9D8B030D-6E8A-4147-A177-3AD203B41FA5}">
                      <a16:colId xmlns:a16="http://schemas.microsoft.com/office/drawing/2014/main" val="3946551199"/>
                    </a:ext>
                  </a:extLst>
                </a:gridCol>
                <a:gridCol w="817062">
                  <a:extLst>
                    <a:ext uri="{9D8B030D-6E8A-4147-A177-3AD203B41FA5}">
                      <a16:colId xmlns:a16="http://schemas.microsoft.com/office/drawing/2014/main" val="4623901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0642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375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11746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681915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7149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4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3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042168-1AE1-47FF-A54A-76BA75FB39AA}"/>
              </a:ext>
            </a:extLst>
          </p:cNvPr>
          <p:cNvSpPr txBox="1"/>
          <p:nvPr/>
        </p:nvSpPr>
        <p:spPr>
          <a:xfrm>
            <a:off x="551574" y="1394392"/>
            <a:ext cx="166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Regional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00DBA-154C-4E4A-994C-1E359347E6C2}"/>
              </a:ext>
            </a:extLst>
          </p:cNvPr>
          <p:cNvSpPr txBox="1"/>
          <p:nvPr/>
        </p:nvSpPr>
        <p:spPr>
          <a:xfrm>
            <a:off x="435933" y="4724944"/>
            <a:ext cx="1918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Coordinate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DBBC5-45B2-441F-9893-3E6721598494}"/>
              </a:ext>
            </a:extLst>
          </p:cNvPr>
          <p:cNvSpPr txBox="1"/>
          <p:nvPr/>
        </p:nvSpPr>
        <p:spPr>
          <a:xfrm>
            <a:off x="1040100" y="3244334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82102-2AE3-41CF-8798-BB468396A5C5}"/>
              </a:ext>
            </a:extLst>
          </p:cNvPr>
          <p:cNvSpPr txBox="1"/>
          <p:nvPr/>
        </p:nvSpPr>
        <p:spPr>
          <a:xfrm>
            <a:off x="3955551" y="24658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2BB95-D43F-4EAC-86D5-69115C36E628}"/>
              </a:ext>
            </a:extLst>
          </p:cNvPr>
          <p:cNvSpPr txBox="1"/>
          <p:nvPr/>
        </p:nvSpPr>
        <p:spPr>
          <a:xfrm>
            <a:off x="7551506" y="246580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Optional Columns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633B6-36E3-40B7-842F-D94CB88B88B8}"/>
              </a:ext>
            </a:extLst>
          </p:cNvPr>
          <p:cNvSpPr txBox="1"/>
          <p:nvPr/>
        </p:nvSpPr>
        <p:spPr>
          <a:xfrm>
            <a:off x="4313435" y="364422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E8E8-520D-4258-A945-23C5E42DA4BF}"/>
              </a:ext>
            </a:extLst>
          </p:cNvPr>
          <p:cNvSpPr txBox="1"/>
          <p:nvPr/>
        </p:nvSpPr>
        <p:spPr>
          <a:xfrm>
            <a:off x="7929938" y="3644220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Optional Columns</a:t>
            </a:r>
          </a:p>
        </p:txBody>
      </p:sp>
    </p:spTree>
    <p:extLst>
      <p:ext uri="{BB962C8B-B14F-4D97-AF65-F5344CB8AC3E}">
        <p14:creationId xmlns:p14="http://schemas.microsoft.com/office/powerpoint/2010/main" val="29818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14302-DEAD-402C-940F-2D5871393932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selections.png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B92E0-5F39-403F-B907-24EC451F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0" y="981740"/>
            <a:ext cx="3628139" cy="47350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8473E-F4D1-4B08-A521-2271808D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0" y="1214548"/>
            <a:ext cx="2771775" cy="1133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F302F-E419-4AC5-B246-9B7D853D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14" y="3167726"/>
            <a:ext cx="2752725" cy="790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5EBD2-8558-43A6-A091-EC3867CB2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0" y="4464232"/>
            <a:ext cx="2809875" cy="2133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EF4F8-4D1F-4C7A-9251-8D168A699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534" y="1540057"/>
            <a:ext cx="2838450" cy="5057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591BA3-DD86-49D3-BB7F-05939465B70F}"/>
              </a:ext>
            </a:extLst>
          </p:cNvPr>
          <p:cNvSpPr/>
          <p:nvPr/>
        </p:nvSpPr>
        <p:spPr>
          <a:xfrm>
            <a:off x="4476307" y="2477385"/>
            <a:ext cx="3179135" cy="669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DA0F31-978E-4E57-A6BB-51E38D86FCD0}"/>
              </a:ext>
            </a:extLst>
          </p:cNvPr>
          <p:cNvSpPr/>
          <p:nvPr/>
        </p:nvSpPr>
        <p:spPr>
          <a:xfrm>
            <a:off x="4476306" y="3228089"/>
            <a:ext cx="3179135" cy="669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F67DF2-0F6E-4E3F-91EA-2FA9641F1561}"/>
              </a:ext>
            </a:extLst>
          </p:cNvPr>
          <p:cNvSpPr/>
          <p:nvPr/>
        </p:nvSpPr>
        <p:spPr>
          <a:xfrm>
            <a:off x="4476305" y="4004929"/>
            <a:ext cx="3179135" cy="669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04B007-B17B-4B89-86E3-2A3E227F5EF0}"/>
              </a:ext>
            </a:extLst>
          </p:cNvPr>
          <p:cNvSpPr/>
          <p:nvPr/>
        </p:nvSpPr>
        <p:spPr>
          <a:xfrm>
            <a:off x="4476304" y="4770804"/>
            <a:ext cx="3179135" cy="669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9931C8-C5FC-43D7-8AF4-AEEC3EF534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209465" y="2142460"/>
            <a:ext cx="1266842" cy="669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B416B8-BF05-4B25-8166-D2F0B83FAAA3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 flipV="1">
            <a:off x="3238039" y="3563014"/>
            <a:ext cx="123826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C3984-80BA-4A8B-BB26-466002F4834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09465" y="4339855"/>
            <a:ext cx="1266840" cy="588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FBB9B3-BDEA-4130-A67D-161727DDE25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655439" y="5105730"/>
            <a:ext cx="1327095" cy="10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0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CCFC0-CF5B-427B-983A-1DA831CC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" y="1187047"/>
            <a:ext cx="8320710" cy="5363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DE7BD-A3F8-4D0A-9379-FC239F683463}"/>
              </a:ext>
            </a:extLst>
          </p:cNvPr>
          <p:cNvSpPr/>
          <p:nvPr/>
        </p:nvSpPr>
        <p:spPr>
          <a:xfrm>
            <a:off x="7238728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90217-F88F-4AF5-92DF-4CDB01B51C1E}"/>
              </a:ext>
            </a:extLst>
          </p:cNvPr>
          <p:cNvSpPr/>
          <p:nvPr/>
        </p:nvSpPr>
        <p:spPr>
          <a:xfrm>
            <a:off x="7445103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BC9FA7-FF68-456E-8AA9-5A85C26E6C41}"/>
              </a:ext>
            </a:extLst>
          </p:cNvPr>
          <p:cNvSpPr/>
          <p:nvPr/>
        </p:nvSpPr>
        <p:spPr>
          <a:xfrm>
            <a:off x="7648346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743E9-5D18-455F-B02E-55A384D2127D}"/>
              </a:ext>
            </a:extLst>
          </p:cNvPr>
          <p:cNvSpPr/>
          <p:nvPr/>
        </p:nvSpPr>
        <p:spPr>
          <a:xfrm>
            <a:off x="7842064" y="1199576"/>
            <a:ext cx="281065" cy="2106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85836-DB09-4DBE-9D3E-426CFEAB573B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6246277" y="461722"/>
            <a:ext cx="992451" cy="85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2333F7-08B7-4C30-AF69-9AB61B395CA3}"/>
              </a:ext>
            </a:extLst>
          </p:cNvPr>
          <p:cNvSpPr/>
          <p:nvPr/>
        </p:nvSpPr>
        <p:spPr>
          <a:xfrm>
            <a:off x="4423145" y="193675"/>
            <a:ext cx="1823132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Bookmarking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D80ED-63D0-45CB-99B4-07B4A20712D8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flipV="1">
            <a:off x="7527887" y="441461"/>
            <a:ext cx="839178" cy="794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EB0E60-AA79-4D5E-8F06-1B8FA6F9E808}"/>
              </a:ext>
            </a:extLst>
          </p:cNvPr>
          <p:cNvSpPr/>
          <p:nvPr/>
        </p:nvSpPr>
        <p:spPr>
          <a:xfrm>
            <a:off x="8367065" y="173414"/>
            <a:ext cx="1423016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2FAE74-F0D0-47A1-A7F7-245B7012EFAB}"/>
              </a:ext>
            </a:extLst>
          </p:cNvPr>
          <p:cNvSpPr/>
          <p:nvPr/>
        </p:nvSpPr>
        <p:spPr>
          <a:xfrm>
            <a:off x="9649345" y="3140691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Help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E14F2-BF27-47D9-AEA0-4FDE34BE9AF5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7731130" y="1397697"/>
            <a:ext cx="1918215" cy="2031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C492FB-475C-4415-BC31-D481515DEFAA}"/>
              </a:ext>
            </a:extLst>
          </p:cNvPr>
          <p:cNvSpPr/>
          <p:nvPr/>
        </p:nvSpPr>
        <p:spPr>
          <a:xfrm>
            <a:off x="9649345" y="1605075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Download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347137-2507-41A1-9DED-CBD8BB123C6D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8123129" y="1304901"/>
            <a:ext cx="1526216" cy="588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2EDA732-6583-4D2D-A194-E570CE1FC7D3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top_bar.png</a:t>
            </a:r>
          </a:p>
        </p:txBody>
      </p:sp>
    </p:spTree>
    <p:extLst>
      <p:ext uri="{BB962C8B-B14F-4D97-AF65-F5344CB8AC3E}">
        <p14:creationId xmlns:p14="http://schemas.microsoft.com/office/powerpoint/2010/main" val="37013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5" y="1169772"/>
            <a:ext cx="7924599" cy="5176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996701" y="1181528"/>
            <a:ext cx="236305" cy="236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D799-5468-4EAF-AFFC-3955C01C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65" y="2186147"/>
            <a:ext cx="2781300" cy="1571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198400" y="1383228"/>
            <a:ext cx="1749965" cy="1588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bookmark.png</a:t>
            </a:r>
          </a:p>
        </p:txBody>
      </p:sp>
    </p:spTree>
    <p:extLst>
      <p:ext uri="{BB962C8B-B14F-4D97-AF65-F5344CB8AC3E}">
        <p14:creationId xmlns:p14="http://schemas.microsoft.com/office/powerpoint/2010/main" val="375851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5838472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008499" y="380067"/>
            <a:ext cx="2634716" cy="3048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ED18F-2A11-470A-8905-856E4258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98" y="3429000"/>
            <a:ext cx="6549433" cy="3219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010256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80283" y="380067"/>
            <a:ext cx="1463659" cy="199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help.png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E1DAD-F8F9-4F53-B1DF-3C238DEA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23" y="2373869"/>
            <a:ext cx="5413806" cy="41785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78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F8CE30-F2F4-4CFB-8A11-90B99B4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27" y="1286540"/>
            <a:ext cx="8091746" cy="52155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301885-C992-4BFD-B23D-3B86D98FE3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83931" y="659709"/>
            <a:ext cx="719064" cy="101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42951-E7F7-4F17-9AAA-CF44105AFCEF}"/>
              </a:ext>
            </a:extLst>
          </p:cNvPr>
          <p:cNvSpPr/>
          <p:nvPr/>
        </p:nvSpPr>
        <p:spPr>
          <a:xfrm>
            <a:off x="1828386" y="31320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4E696-F98F-498C-B8D9-68D1A151B6D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58540" y="617177"/>
            <a:ext cx="1080952" cy="107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130138-4A21-4421-BABA-69DE7C945308}"/>
              </a:ext>
            </a:extLst>
          </p:cNvPr>
          <p:cNvSpPr/>
          <p:nvPr/>
        </p:nvSpPr>
        <p:spPr>
          <a:xfrm>
            <a:off x="6939492" y="27066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08EC7-9304-431B-B2B6-BBA8C99099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2870567"/>
            <a:ext cx="914834" cy="558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BE0015-B150-4AE1-BFBC-31EB761F205B}"/>
              </a:ext>
            </a:extLst>
          </p:cNvPr>
          <p:cNvSpPr/>
          <p:nvPr/>
        </p:nvSpPr>
        <p:spPr>
          <a:xfrm>
            <a:off x="172821" y="252405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016482-40EE-4D8E-A843-C9D48FB7A0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775881" y="3888104"/>
            <a:ext cx="587753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25369F-2E5E-4DF9-AEDE-5EB6C6CAB1A1}"/>
              </a:ext>
            </a:extLst>
          </p:cNvPr>
          <p:cNvSpPr/>
          <p:nvPr/>
        </p:nvSpPr>
        <p:spPr>
          <a:xfrm>
            <a:off x="10363634" y="3541595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Comparative Charts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D44B2-0FC4-4CE6-8F9B-3F95ADA505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775881" y="3451218"/>
            <a:ext cx="587753" cy="436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EC7CD0-884F-4D71-AA6C-CA003E63FF4B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focus.png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FE272-EE55-4EB7-85A8-419BFE8A11A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796138" y="1449549"/>
            <a:ext cx="381983" cy="379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0E3A7D-7882-464A-B190-7F94E7D2D6C3}"/>
              </a:ext>
            </a:extLst>
          </p:cNvPr>
          <p:cNvSpPr/>
          <p:nvPr/>
        </p:nvSpPr>
        <p:spPr>
          <a:xfrm>
            <a:off x="172821" y="1172147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</p:spTree>
    <p:extLst>
      <p:ext uri="{BB962C8B-B14F-4D97-AF65-F5344CB8AC3E}">
        <p14:creationId xmlns:p14="http://schemas.microsoft.com/office/powerpoint/2010/main" val="46185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15378</TotalTime>
  <Words>157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Warmka, Anna M</cp:lastModifiedBy>
  <cp:revision>267</cp:revision>
  <dcterms:created xsi:type="dcterms:W3CDTF">2018-10-10T15:22:41Z</dcterms:created>
  <dcterms:modified xsi:type="dcterms:W3CDTF">2021-07-08T17:34:10Z</dcterms:modified>
</cp:coreProperties>
</file>