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7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7D5"/>
    <a:srgbClr val="CDF7FF"/>
    <a:srgbClr val="E9F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77" autoAdjust="0"/>
    <p:restoredTop sz="94660"/>
  </p:normalViewPr>
  <p:slideViewPr>
    <p:cSldViewPr snapToGrid="0">
      <p:cViewPr>
        <p:scale>
          <a:sx n="150" d="100"/>
          <a:sy n="150" d="100"/>
        </p:scale>
        <p:origin x="-1450" y="-1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607FB-4AF3-41D9-93C1-AF2B65302971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664A05-9D98-47C5-97FE-2EB410531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82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2" indent="0" algn="ctr">
              <a:buNone/>
              <a:defRPr sz="2000"/>
            </a:lvl2pPr>
            <a:lvl3pPr marL="914363" indent="0" algn="ctr">
              <a:buNone/>
              <a:defRPr sz="1800"/>
            </a:lvl3pPr>
            <a:lvl4pPr marL="1371545" indent="0" algn="ctr">
              <a:buNone/>
              <a:defRPr sz="1600"/>
            </a:lvl4pPr>
            <a:lvl5pPr marL="1828727" indent="0" algn="ctr">
              <a:buNone/>
              <a:defRPr sz="1600"/>
            </a:lvl5pPr>
            <a:lvl6pPr marL="2285909" indent="0" algn="ctr">
              <a:buNone/>
              <a:defRPr sz="1600"/>
            </a:lvl6pPr>
            <a:lvl7pPr marL="2743090" indent="0" algn="ctr">
              <a:buNone/>
              <a:defRPr sz="1600"/>
            </a:lvl7pPr>
            <a:lvl8pPr marL="3200272" indent="0" algn="ctr">
              <a:buNone/>
              <a:defRPr sz="1600"/>
            </a:lvl8pPr>
            <a:lvl9pPr marL="365745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2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86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0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05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7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3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1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1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71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2" indent="0">
              <a:buNone/>
              <a:defRPr sz="1400"/>
            </a:lvl2pPr>
            <a:lvl3pPr marL="914363" indent="0">
              <a:buNone/>
              <a:defRPr sz="1200"/>
            </a:lvl3pPr>
            <a:lvl4pPr marL="1371545" indent="0">
              <a:buNone/>
              <a:defRPr sz="1000"/>
            </a:lvl4pPr>
            <a:lvl5pPr marL="1828727" indent="0">
              <a:buNone/>
              <a:defRPr sz="1000"/>
            </a:lvl5pPr>
            <a:lvl6pPr marL="2285909" indent="0">
              <a:buNone/>
              <a:defRPr sz="1000"/>
            </a:lvl6pPr>
            <a:lvl7pPr marL="2743090" indent="0">
              <a:buNone/>
              <a:defRPr sz="1000"/>
            </a:lvl7pPr>
            <a:lvl8pPr marL="3200272" indent="0">
              <a:buNone/>
              <a:defRPr sz="1000"/>
            </a:lvl8pPr>
            <a:lvl9pPr marL="36574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50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2" indent="0">
              <a:buNone/>
              <a:defRPr sz="2800"/>
            </a:lvl2pPr>
            <a:lvl3pPr marL="914363" indent="0">
              <a:buNone/>
              <a:defRPr sz="2400"/>
            </a:lvl3pPr>
            <a:lvl4pPr marL="1371545" indent="0">
              <a:buNone/>
              <a:defRPr sz="2000"/>
            </a:lvl4pPr>
            <a:lvl5pPr marL="1828727" indent="0">
              <a:buNone/>
              <a:defRPr sz="2000"/>
            </a:lvl5pPr>
            <a:lvl6pPr marL="2285909" indent="0">
              <a:buNone/>
              <a:defRPr sz="2000"/>
            </a:lvl6pPr>
            <a:lvl7pPr marL="2743090" indent="0">
              <a:buNone/>
              <a:defRPr sz="2000"/>
            </a:lvl7pPr>
            <a:lvl8pPr marL="3200272" indent="0">
              <a:buNone/>
              <a:defRPr sz="2000"/>
            </a:lvl8pPr>
            <a:lvl9pPr marL="365745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2" indent="0">
              <a:buNone/>
              <a:defRPr sz="1400"/>
            </a:lvl2pPr>
            <a:lvl3pPr marL="914363" indent="0">
              <a:buNone/>
              <a:defRPr sz="1200"/>
            </a:lvl3pPr>
            <a:lvl4pPr marL="1371545" indent="0">
              <a:buNone/>
              <a:defRPr sz="1000"/>
            </a:lvl4pPr>
            <a:lvl5pPr marL="1828727" indent="0">
              <a:buNone/>
              <a:defRPr sz="1000"/>
            </a:lvl5pPr>
            <a:lvl6pPr marL="2285909" indent="0">
              <a:buNone/>
              <a:defRPr sz="1000"/>
            </a:lvl6pPr>
            <a:lvl7pPr marL="2743090" indent="0">
              <a:buNone/>
              <a:defRPr sz="1000"/>
            </a:lvl7pPr>
            <a:lvl8pPr marL="3200272" indent="0">
              <a:buNone/>
              <a:defRPr sz="1000"/>
            </a:lvl8pPr>
            <a:lvl9pPr marL="36574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75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67388-0790-496E-9A12-37055489AF4F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0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1" indent="-228591" algn="l" defTabSz="91436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3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8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B22F9E-9DB2-446D-8094-478566A323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46"/>
          <a:stretch/>
        </p:blipFill>
        <p:spPr>
          <a:xfrm>
            <a:off x="2208933" y="723752"/>
            <a:ext cx="7774134" cy="541049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2D1D429-55E8-46B3-A964-36CD80C523F4}"/>
              </a:ext>
            </a:extLst>
          </p:cNvPr>
          <p:cNvCxnSpPr>
            <a:cxnSpLocks/>
          </p:cNvCxnSpPr>
          <p:nvPr/>
        </p:nvCxnSpPr>
        <p:spPr>
          <a:xfrm flipH="1">
            <a:off x="9872241" y="856647"/>
            <a:ext cx="61494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A71FAD2-4D78-4398-89D6-3E77B6C09205}"/>
              </a:ext>
            </a:extLst>
          </p:cNvPr>
          <p:cNvSpPr/>
          <p:nvPr/>
        </p:nvSpPr>
        <p:spPr>
          <a:xfrm>
            <a:off x="10366408" y="510138"/>
            <a:ext cx="1655545" cy="7022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649CCB6-AB8C-42BA-B2AA-1A6F32322D88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828366" y="510139"/>
            <a:ext cx="1126590" cy="3465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62C9B6D-EBC4-413B-8530-C2E680606D00}"/>
              </a:ext>
            </a:extLst>
          </p:cNvPr>
          <p:cNvSpPr/>
          <p:nvPr/>
        </p:nvSpPr>
        <p:spPr>
          <a:xfrm>
            <a:off x="172821" y="163630"/>
            <a:ext cx="1655545" cy="693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123B814-FD29-481C-9BDF-B94ED1623E3E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1819879" y="3319112"/>
            <a:ext cx="99069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CF08513-CEA0-495D-AC38-F1BEEA05920E}"/>
              </a:ext>
            </a:extLst>
          </p:cNvPr>
          <p:cNvSpPr/>
          <p:nvPr/>
        </p:nvSpPr>
        <p:spPr>
          <a:xfrm>
            <a:off x="164334" y="2972603"/>
            <a:ext cx="1655545" cy="693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Overview Map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809458A-E403-4A2B-A0D3-FBC5007691BF}"/>
              </a:ext>
            </a:extLst>
          </p:cNvPr>
          <p:cNvSpPr/>
          <p:nvPr/>
        </p:nvSpPr>
        <p:spPr>
          <a:xfrm>
            <a:off x="0" y="-393405"/>
            <a:ext cx="1655545" cy="2870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layout.png</a:t>
            </a:r>
          </a:p>
        </p:txBody>
      </p:sp>
    </p:spTree>
    <p:extLst>
      <p:ext uri="{BB962C8B-B14F-4D97-AF65-F5344CB8AC3E}">
        <p14:creationId xmlns:p14="http://schemas.microsoft.com/office/powerpoint/2010/main" val="4183064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384B6-2905-41D6-B59E-FBA71E71A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CFFA0-7A5C-4701-B44C-41881F791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442DCD7-FFA6-4F0D-9386-7A7F1E5660C6}"/>
              </a:ext>
            </a:extLst>
          </p:cNvPr>
          <p:cNvSpPr/>
          <p:nvPr/>
        </p:nvSpPr>
        <p:spPr>
          <a:xfrm>
            <a:off x="0" y="-393405"/>
            <a:ext cx="1655545" cy="2870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charts.png</a:t>
            </a:r>
          </a:p>
        </p:txBody>
      </p:sp>
    </p:spTree>
    <p:extLst>
      <p:ext uri="{BB962C8B-B14F-4D97-AF65-F5344CB8AC3E}">
        <p14:creationId xmlns:p14="http://schemas.microsoft.com/office/powerpoint/2010/main" val="2119405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DA5DA5-B2F0-4B59-BA00-FF4C691B5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331" y="1239245"/>
            <a:ext cx="7783046" cy="507815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AE1F7E-503D-41D5-8391-B5F7AF1627ED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931542" y="1767155"/>
            <a:ext cx="62736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2E53B3B-989E-4326-BCAE-9B4097FCD79A}"/>
              </a:ext>
            </a:extLst>
          </p:cNvPr>
          <p:cNvSpPr/>
          <p:nvPr/>
        </p:nvSpPr>
        <p:spPr>
          <a:xfrm>
            <a:off x="308225" y="1489753"/>
            <a:ext cx="1623317" cy="55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Year Scrollbar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57900FB-7C65-4F45-8D0A-4F513B1AFD17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7147390" y="1072945"/>
            <a:ext cx="0" cy="6124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6EB62C3-CC47-4CED-A112-2CC694A590A3}"/>
              </a:ext>
            </a:extLst>
          </p:cNvPr>
          <p:cNvSpPr/>
          <p:nvPr/>
        </p:nvSpPr>
        <p:spPr>
          <a:xfrm>
            <a:off x="462337" y="3429000"/>
            <a:ext cx="1469205" cy="716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Different Parameters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B05C834-7311-4BC7-A22C-7D93853C98A3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1931542" y="3070688"/>
            <a:ext cx="732990" cy="7166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D854972-A0BC-4C72-9F7F-04A28AC1E1E1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1931542" y="3787312"/>
            <a:ext cx="732990" cy="51533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C49ED38-E758-4024-B70B-9577091C715C}"/>
              </a:ext>
            </a:extLst>
          </p:cNvPr>
          <p:cNvCxnSpPr>
            <a:cxnSpLocks/>
            <a:stCxn id="41" idx="2"/>
          </p:cNvCxnSpPr>
          <p:nvPr/>
        </p:nvCxnSpPr>
        <p:spPr>
          <a:xfrm flipH="1">
            <a:off x="3956424" y="1153855"/>
            <a:ext cx="1188843" cy="13114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0AEA71F-871B-4AB6-8EBE-8A36171B66DD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5145267" y="1153855"/>
            <a:ext cx="1166492" cy="13114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32677CA0-DAF4-4AEA-A1B2-5F625C110971}"/>
              </a:ext>
            </a:extLst>
          </p:cNvPr>
          <p:cNvSpPr/>
          <p:nvPr/>
        </p:nvSpPr>
        <p:spPr>
          <a:xfrm>
            <a:off x="4410664" y="437232"/>
            <a:ext cx="1469205" cy="716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Different Scenarios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20CDA801-AEF5-48FF-BB62-2872F4E93656}"/>
              </a:ext>
            </a:extLst>
          </p:cNvPr>
          <p:cNvSpPr/>
          <p:nvPr/>
        </p:nvSpPr>
        <p:spPr>
          <a:xfrm>
            <a:off x="6412787" y="518141"/>
            <a:ext cx="1469206" cy="55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Legend Type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EDCEA179-1C97-401C-BFD2-7EED79F91F9A}"/>
              </a:ext>
            </a:extLst>
          </p:cNvPr>
          <p:cNvSpPr/>
          <p:nvPr/>
        </p:nvSpPr>
        <p:spPr>
          <a:xfrm>
            <a:off x="0" y="-393405"/>
            <a:ext cx="1655545" cy="2870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maps.png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771E6AA-72EC-4EEC-8FFE-0C2DB0F47CCB}"/>
              </a:ext>
            </a:extLst>
          </p:cNvPr>
          <p:cNvCxnSpPr>
            <a:cxnSpLocks/>
            <a:stCxn id="54" idx="1"/>
          </p:cNvCxnSpPr>
          <p:nvPr/>
        </p:nvCxnSpPr>
        <p:spPr>
          <a:xfrm flipH="1">
            <a:off x="9937898" y="1762795"/>
            <a:ext cx="527180" cy="43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61DACE8-2A6A-4820-B5A4-35FCF372909A}"/>
              </a:ext>
            </a:extLst>
          </p:cNvPr>
          <p:cNvSpPr/>
          <p:nvPr/>
        </p:nvSpPr>
        <p:spPr>
          <a:xfrm>
            <a:off x="10465078" y="1401019"/>
            <a:ext cx="1469206" cy="723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Download Page</a:t>
            </a:r>
          </a:p>
        </p:txBody>
      </p:sp>
    </p:spTree>
    <p:extLst>
      <p:ext uri="{BB962C8B-B14F-4D97-AF65-F5344CB8AC3E}">
        <p14:creationId xmlns:p14="http://schemas.microsoft.com/office/powerpoint/2010/main" val="3939578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87E7F14-426B-40EF-BCB6-752684900519}"/>
              </a:ext>
            </a:extLst>
          </p:cNvPr>
          <p:cNvSpPr/>
          <p:nvPr/>
        </p:nvSpPr>
        <p:spPr>
          <a:xfrm>
            <a:off x="2318099" y="2189527"/>
            <a:ext cx="1964651" cy="805343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Launch App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B224AFB-B8B8-454C-8822-72E53C8F520E}"/>
              </a:ext>
            </a:extLst>
          </p:cNvPr>
          <p:cNvSpPr/>
          <p:nvPr/>
        </p:nvSpPr>
        <p:spPr>
          <a:xfrm>
            <a:off x="6953859" y="2189527"/>
            <a:ext cx="1964651" cy="80534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User Guide</a:t>
            </a:r>
          </a:p>
        </p:txBody>
      </p:sp>
    </p:spTree>
    <p:extLst>
      <p:ext uri="{BB962C8B-B14F-4D97-AF65-F5344CB8AC3E}">
        <p14:creationId xmlns:p14="http://schemas.microsoft.com/office/powerpoint/2010/main" val="871576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9394F5-6208-4BBE-8382-280A12D73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631" y="1039805"/>
            <a:ext cx="3694737" cy="477838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77155E-21C5-4A10-B3CD-BAB635F98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47" y="1649704"/>
            <a:ext cx="3067319" cy="295869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2A1A53-77CD-4B49-9CDD-2CC76FB542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7233" y="1039805"/>
            <a:ext cx="2790825" cy="20193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C86AAA-93BC-4FC3-AF54-5DC797F9D2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5808" y="3954690"/>
            <a:ext cx="2762250" cy="18573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E9797F6-4440-469F-A47E-69ACC0B922F6}"/>
              </a:ext>
            </a:extLst>
          </p:cNvPr>
          <p:cNvCxnSpPr>
            <a:cxnSpLocks/>
            <a:stCxn id="27" idx="3"/>
            <a:endCxn id="10" idx="1"/>
          </p:cNvCxnSpPr>
          <p:nvPr/>
        </p:nvCxnSpPr>
        <p:spPr>
          <a:xfrm flipV="1">
            <a:off x="4935770" y="2049455"/>
            <a:ext cx="3721463" cy="5025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296BAE1-3797-40F1-81DC-52C988E6C29F}"/>
              </a:ext>
            </a:extLst>
          </p:cNvPr>
          <p:cNvCxnSpPr>
            <a:cxnSpLocks/>
            <a:stCxn id="29" idx="3"/>
            <a:endCxn id="11" idx="1"/>
          </p:cNvCxnSpPr>
          <p:nvPr/>
        </p:nvCxnSpPr>
        <p:spPr>
          <a:xfrm>
            <a:off x="4935770" y="2837536"/>
            <a:ext cx="3750038" cy="20458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66A0218-5345-4AC0-8AF5-4143FB78EDB3}"/>
              </a:ext>
            </a:extLst>
          </p:cNvPr>
          <p:cNvCxnSpPr>
            <a:cxnSpLocks/>
            <a:stCxn id="30" idx="1"/>
            <a:endCxn id="9" idx="3"/>
          </p:cNvCxnSpPr>
          <p:nvPr/>
        </p:nvCxnSpPr>
        <p:spPr>
          <a:xfrm flipH="1">
            <a:off x="3534766" y="3129052"/>
            <a:ext cx="10413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7C36AB0-49AA-40A2-BDBB-B4D7AE93199C}"/>
              </a:ext>
            </a:extLst>
          </p:cNvPr>
          <p:cNvSpPr/>
          <p:nvPr/>
        </p:nvSpPr>
        <p:spPr>
          <a:xfrm>
            <a:off x="4576174" y="2433848"/>
            <a:ext cx="359596" cy="23630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06BDA69-C12E-4F20-8912-E39592AE1E05}"/>
              </a:ext>
            </a:extLst>
          </p:cNvPr>
          <p:cNvSpPr/>
          <p:nvPr/>
        </p:nvSpPr>
        <p:spPr>
          <a:xfrm>
            <a:off x="4576174" y="2719383"/>
            <a:ext cx="359596" cy="23630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9590F73-DF2D-4788-8FCB-D485AD5D502E}"/>
              </a:ext>
            </a:extLst>
          </p:cNvPr>
          <p:cNvSpPr/>
          <p:nvPr/>
        </p:nvSpPr>
        <p:spPr>
          <a:xfrm>
            <a:off x="4576066" y="3004919"/>
            <a:ext cx="489093" cy="24826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7AFFB9F-AD7C-4830-9A3A-C0A8169B37E0}"/>
              </a:ext>
            </a:extLst>
          </p:cNvPr>
          <p:cNvSpPr/>
          <p:nvPr/>
        </p:nvSpPr>
        <p:spPr>
          <a:xfrm>
            <a:off x="0" y="-393405"/>
            <a:ext cx="1655545" cy="2870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input.png</a:t>
            </a:r>
          </a:p>
        </p:txBody>
      </p:sp>
    </p:spTree>
    <p:extLst>
      <p:ext uri="{BB962C8B-B14F-4D97-AF65-F5344CB8AC3E}">
        <p14:creationId xmlns:p14="http://schemas.microsoft.com/office/powerpoint/2010/main" val="75352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9CCFC0-CF5B-427B-983A-1DA831CC0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28" y="1187047"/>
            <a:ext cx="8320710" cy="536308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77DE7BD-A3F8-4D0A-9379-FC239F683463}"/>
              </a:ext>
            </a:extLst>
          </p:cNvPr>
          <p:cNvSpPr/>
          <p:nvPr/>
        </p:nvSpPr>
        <p:spPr>
          <a:xfrm>
            <a:off x="7238728" y="1235836"/>
            <a:ext cx="165567" cy="16186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1090217-F88F-4AF5-92DF-4CDB01B51C1E}"/>
              </a:ext>
            </a:extLst>
          </p:cNvPr>
          <p:cNvSpPr/>
          <p:nvPr/>
        </p:nvSpPr>
        <p:spPr>
          <a:xfrm>
            <a:off x="7445103" y="1235836"/>
            <a:ext cx="165567" cy="16186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2BC9FA7-FF68-456E-8AA9-5A85C26E6C41}"/>
              </a:ext>
            </a:extLst>
          </p:cNvPr>
          <p:cNvSpPr/>
          <p:nvPr/>
        </p:nvSpPr>
        <p:spPr>
          <a:xfrm>
            <a:off x="7648346" y="1235836"/>
            <a:ext cx="165567" cy="16186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D9743E9-5D18-455F-B02E-55A384D2127D}"/>
              </a:ext>
            </a:extLst>
          </p:cNvPr>
          <p:cNvSpPr/>
          <p:nvPr/>
        </p:nvSpPr>
        <p:spPr>
          <a:xfrm>
            <a:off x="7842064" y="1199576"/>
            <a:ext cx="281065" cy="21065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5B85836-DB09-4DBE-9D3E-426CFEAB573B}"/>
              </a:ext>
            </a:extLst>
          </p:cNvPr>
          <p:cNvCxnSpPr>
            <a:cxnSpLocks/>
            <a:stCxn id="6" idx="1"/>
            <a:endCxn id="13" idx="3"/>
          </p:cNvCxnSpPr>
          <p:nvPr/>
        </p:nvCxnSpPr>
        <p:spPr>
          <a:xfrm flipH="1" flipV="1">
            <a:off x="6246277" y="461722"/>
            <a:ext cx="992451" cy="855045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42333F7-08B7-4C30-AF69-9AB61B395CA3}"/>
              </a:ext>
            </a:extLst>
          </p:cNvPr>
          <p:cNvSpPr/>
          <p:nvPr/>
        </p:nvSpPr>
        <p:spPr>
          <a:xfrm>
            <a:off x="4423145" y="193675"/>
            <a:ext cx="1823132" cy="5360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 Bookmarking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DD80ED-63D0-45CB-99B4-07B4A20712D8}"/>
              </a:ext>
            </a:extLst>
          </p:cNvPr>
          <p:cNvCxnSpPr>
            <a:cxnSpLocks/>
            <a:stCxn id="7" idx="0"/>
            <a:endCxn id="22" idx="1"/>
          </p:cNvCxnSpPr>
          <p:nvPr/>
        </p:nvCxnSpPr>
        <p:spPr>
          <a:xfrm flipV="1">
            <a:off x="7527887" y="441461"/>
            <a:ext cx="839178" cy="794375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0EB0E60-AA79-4D5E-8F06-1B8FA6F9E808}"/>
              </a:ext>
            </a:extLst>
          </p:cNvPr>
          <p:cNvSpPr/>
          <p:nvPr/>
        </p:nvSpPr>
        <p:spPr>
          <a:xfrm>
            <a:off x="8367065" y="173414"/>
            <a:ext cx="1423016" cy="5360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F2FAE74-F0D0-47A1-A7F7-245B7012EFAB}"/>
              </a:ext>
            </a:extLst>
          </p:cNvPr>
          <p:cNvSpPr/>
          <p:nvPr/>
        </p:nvSpPr>
        <p:spPr>
          <a:xfrm>
            <a:off x="9649345" y="3140691"/>
            <a:ext cx="1423016" cy="576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 Help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7BE14F2-BF27-47D9-AEA0-4FDE34BE9AF5}"/>
              </a:ext>
            </a:extLst>
          </p:cNvPr>
          <p:cNvCxnSpPr>
            <a:cxnSpLocks/>
            <a:stCxn id="8" idx="2"/>
            <a:endCxn id="29" idx="1"/>
          </p:cNvCxnSpPr>
          <p:nvPr/>
        </p:nvCxnSpPr>
        <p:spPr>
          <a:xfrm>
            <a:off x="7731130" y="1397697"/>
            <a:ext cx="1918215" cy="2031303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8C492FB-475C-4415-BC31-D481515DEFAA}"/>
              </a:ext>
            </a:extLst>
          </p:cNvPr>
          <p:cNvSpPr/>
          <p:nvPr/>
        </p:nvSpPr>
        <p:spPr>
          <a:xfrm>
            <a:off x="9649345" y="1605075"/>
            <a:ext cx="1423016" cy="576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4. Download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8347137-2507-41A1-9DED-CBD8BB123C6D}"/>
              </a:ext>
            </a:extLst>
          </p:cNvPr>
          <p:cNvCxnSpPr>
            <a:cxnSpLocks/>
            <a:stCxn id="9" idx="3"/>
            <a:endCxn id="42" idx="1"/>
          </p:cNvCxnSpPr>
          <p:nvPr/>
        </p:nvCxnSpPr>
        <p:spPr>
          <a:xfrm>
            <a:off x="8123129" y="1304901"/>
            <a:ext cx="1526216" cy="588483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02EDA732-6583-4D2D-A194-E570CE1FC7D3}"/>
              </a:ext>
            </a:extLst>
          </p:cNvPr>
          <p:cNvSpPr/>
          <p:nvPr/>
        </p:nvSpPr>
        <p:spPr>
          <a:xfrm>
            <a:off x="0" y="-393405"/>
            <a:ext cx="1655545" cy="2870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top_bar.png</a:t>
            </a:r>
          </a:p>
        </p:txBody>
      </p:sp>
    </p:spTree>
    <p:extLst>
      <p:ext uri="{BB962C8B-B14F-4D97-AF65-F5344CB8AC3E}">
        <p14:creationId xmlns:p14="http://schemas.microsoft.com/office/powerpoint/2010/main" val="370134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FE2715-686B-4742-94F8-AAF43F7F2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35" y="1169772"/>
            <a:ext cx="7924599" cy="517600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09EEC6E-B533-4C7C-9FB9-8935A0E64DB9}"/>
              </a:ext>
            </a:extLst>
          </p:cNvPr>
          <p:cNvSpPr/>
          <p:nvPr/>
        </p:nvSpPr>
        <p:spPr>
          <a:xfrm>
            <a:off x="6996701" y="1181528"/>
            <a:ext cx="236305" cy="2363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62D799-5468-4EAF-AFFC-3955C01C6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8365" y="2186147"/>
            <a:ext cx="2781300" cy="15716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00FDCFA-85FC-4BB0-AFCB-AB115446B6EB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198400" y="1383228"/>
            <a:ext cx="1749965" cy="15887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0024E6C-3043-4E18-A1D0-E132708E98D6}"/>
              </a:ext>
            </a:extLst>
          </p:cNvPr>
          <p:cNvSpPr/>
          <p:nvPr/>
        </p:nvSpPr>
        <p:spPr>
          <a:xfrm>
            <a:off x="0" y="-393405"/>
            <a:ext cx="1655545" cy="2870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bookmark.png</a:t>
            </a:r>
          </a:p>
        </p:txBody>
      </p:sp>
    </p:spTree>
    <p:extLst>
      <p:ext uri="{BB962C8B-B14F-4D97-AF65-F5344CB8AC3E}">
        <p14:creationId xmlns:p14="http://schemas.microsoft.com/office/powerpoint/2010/main" val="3758515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FE2715-686B-4742-94F8-AAF43F7F2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20" y="199606"/>
            <a:ext cx="6657712" cy="434852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09EEC6E-B533-4C7C-9FB9-8935A0E64DB9}"/>
              </a:ext>
            </a:extLst>
          </p:cNvPr>
          <p:cNvSpPr/>
          <p:nvPr/>
        </p:nvSpPr>
        <p:spPr>
          <a:xfrm>
            <a:off x="5838472" y="209612"/>
            <a:ext cx="199199" cy="19970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00FDCFA-85FC-4BB0-AFCB-AB115446B6EB}"/>
              </a:ext>
            </a:extLst>
          </p:cNvPr>
          <p:cNvCxnSpPr>
            <a:cxnSpLocks/>
            <a:stCxn id="6" idx="5"/>
            <a:endCxn id="10" idx="0"/>
          </p:cNvCxnSpPr>
          <p:nvPr/>
        </p:nvCxnSpPr>
        <p:spPr>
          <a:xfrm>
            <a:off x="6008499" y="380067"/>
            <a:ext cx="2634716" cy="30489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0024E6C-3043-4E18-A1D0-E132708E98D6}"/>
              </a:ext>
            </a:extLst>
          </p:cNvPr>
          <p:cNvSpPr/>
          <p:nvPr/>
        </p:nvSpPr>
        <p:spPr>
          <a:xfrm>
            <a:off x="0" y="-393405"/>
            <a:ext cx="1655545" cy="2870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github.png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DED18F-2A11-470A-8905-856E42586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498" y="3429000"/>
            <a:ext cx="6549433" cy="321938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4632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FE2715-686B-4742-94F8-AAF43F7F2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20" y="199606"/>
            <a:ext cx="6657712" cy="434852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09EEC6E-B533-4C7C-9FB9-8935A0E64DB9}"/>
              </a:ext>
            </a:extLst>
          </p:cNvPr>
          <p:cNvSpPr/>
          <p:nvPr/>
        </p:nvSpPr>
        <p:spPr>
          <a:xfrm>
            <a:off x="6010256" y="209612"/>
            <a:ext cx="199199" cy="19970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00FDCFA-85FC-4BB0-AFCB-AB115446B6EB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6180283" y="380067"/>
            <a:ext cx="1463659" cy="19938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0024E6C-3043-4E18-A1D0-E132708E98D6}"/>
              </a:ext>
            </a:extLst>
          </p:cNvPr>
          <p:cNvSpPr/>
          <p:nvPr/>
        </p:nvSpPr>
        <p:spPr>
          <a:xfrm>
            <a:off x="0" y="-393405"/>
            <a:ext cx="1655545" cy="2870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help.png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DE1DAD-F8F9-4F53-B1DF-3C238DEA3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823" y="2373869"/>
            <a:ext cx="5413806" cy="417859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8789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F8CE30-F2F4-4CFB-8A11-90B99B4AE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127" y="1286540"/>
            <a:ext cx="8091746" cy="521550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9301885-C992-4BFD-B23D-3B86D98FE34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483931" y="659709"/>
            <a:ext cx="719064" cy="10158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0442951-E7F7-4F17-9AAA-CF44105AFCEF}"/>
              </a:ext>
            </a:extLst>
          </p:cNvPr>
          <p:cNvSpPr/>
          <p:nvPr/>
        </p:nvSpPr>
        <p:spPr>
          <a:xfrm>
            <a:off x="1828386" y="313200"/>
            <a:ext cx="1655545" cy="693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E64E696-F98F-498C-B8D9-68D1A151B6D3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858540" y="617177"/>
            <a:ext cx="1080952" cy="1073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4130138-4A21-4421-BABA-69DE7C945308}"/>
              </a:ext>
            </a:extLst>
          </p:cNvPr>
          <p:cNvSpPr/>
          <p:nvPr/>
        </p:nvSpPr>
        <p:spPr>
          <a:xfrm>
            <a:off x="6939492" y="270668"/>
            <a:ext cx="1655545" cy="693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Scenario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A08EC7-9304-431B-B2B6-BBA8C99099E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828366" y="2870567"/>
            <a:ext cx="914834" cy="5584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9BE0015-B150-4AE1-BFBC-31EB761F205B}"/>
              </a:ext>
            </a:extLst>
          </p:cNvPr>
          <p:cNvSpPr/>
          <p:nvPr/>
        </p:nvSpPr>
        <p:spPr>
          <a:xfrm>
            <a:off x="172821" y="2524058"/>
            <a:ext cx="1655545" cy="693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Overview Map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016482-40EE-4D8E-A843-C9D48FB7A002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9775881" y="3888104"/>
            <a:ext cx="587753" cy="3465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F25369F-2E5E-4DF9-AEDE-5EB6C6CAB1A1}"/>
              </a:ext>
            </a:extLst>
          </p:cNvPr>
          <p:cNvSpPr/>
          <p:nvPr/>
        </p:nvSpPr>
        <p:spPr>
          <a:xfrm>
            <a:off x="10363634" y="3541595"/>
            <a:ext cx="1655545" cy="693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Comparative Charts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6DD44B2-0FC4-4CE6-8F9B-3F95ADA505E5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9775881" y="3451218"/>
            <a:ext cx="587753" cy="4368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6EC7CD0-884F-4D71-AA6C-CA003E63FF4B}"/>
              </a:ext>
            </a:extLst>
          </p:cNvPr>
          <p:cNvSpPr/>
          <p:nvPr/>
        </p:nvSpPr>
        <p:spPr>
          <a:xfrm>
            <a:off x="0" y="-393405"/>
            <a:ext cx="1655545" cy="2870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focus.png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2FFE272-EE55-4EB7-85A8-419BFE8A11A8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1796138" y="1449549"/>
            <a:ext cx="381983" cy="3792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20E3A7D-7882-464A-B190-7F94E7D2D6C3}"/>
              </a:ext>
            </a:extLst>
          </p:cNvPr>
          <p:cNvSpPr/>
          <p:nvPr/>
        </p:nvSpPr>
        <p:spPr>
          <a:xfrm>
            <a:off x="172821" y="1172147"/>
            <a:ext cx="1623317" cy="55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Year Scrollbar</a:t>
            </a:r>
          </a:p>
        </p:txBody>
      </p:sp>
    </p:spTree>
    <p:extLst>
      <p:ext uri="{BB962C8B-B14F-4D97-AF65-F5344CB8AC3E}">
        <p14:creationId xmlns:p14="http://schemas.microsoft.com/office/powerpoint/2010/main" val="461853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EA4701-B880-4923-B0FC-7B26BAAFE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342" y="1184465"/>
            <a:ext cx="8363311" cy="536095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02D5E9F-5F23-4796-9DE9-8E73BB0E2110}"/>
              </a:ext>
            </a:extLst>
          </p:cNvPr>
          <p:cNvSpPr/>
          <p:nvPr/>
        </p:nvSpPr>
        <p:spPr>
          <a:xfrm>
            <a:off x="0" y="-393405"/>
            <a:ext cx="1655545" cy="2870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line_all.png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45C5E8-BFF0-4388-B8E8-C2A1EA3E1015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1655545" y="2424231"/>
            <a:ext cx="1534222" cy="9781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5958D04-163C-4CE8-8462-09D8B5EB6857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1655545" y="3402425"/>
            <a:ext cx="1534222" cy="11057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9416B15-6BD6-41F9-939E-27047604DA22}"/>
              </a:ext>
            </a:extLst>
          </p:cNvPr>
          <p:cNvSpPr/>
          <p:nvPr/>
        </p:nvSpPr>
        <p:spPr>
          <a:xfrm>
            <a:off x="186340" y="3044113"/>
            <a:ext cx="1469205" cy="716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Different Parameters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234379A-9F29-4792-A0F3-F08639A9B75F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6096000" y="1029207"/>
            <a:ext cx="0" cy="10441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0240B6C-B525-4FD7-96AA-0A18F8870D38}"/>
              </a:ext>
            </a:extLst>
          </p:cNvPr>
          <p:cNvSpPr/>
          <p:nvPr/>
        </p:nvSpPr>
        <p:spPr>
          <a:xfrm>
            <a:off x="5361397" y="312584"/>
            <a:ext cx="1469205" cy="716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Different Scenarios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AE123D5-87F9-4A48-96B5-D720F95F19A2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10108503" y="1858488"/>
            <a:ext cx="527180" cy="43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1CF5170-280F-4805-97ED-980F25508C91}"/>
              </a:ext>
            </a:extLst>
          </p:cNvPr>
          <p:cNvSpPr/>
          <p:nvPr/>
        </p:nvSpPr>
        <p:spPr>
          <a:xfrm>
            <a:off x="10635683" y="1496712"/>
            <a:ext cx="1469206" cy="723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Download Page</a:t>
            </a:r>
          </a:p>
        </p:txBody>
      </p:sp>
    </p:spTree>
    <p:extLst>
      <p:ext uri="{BB962C8B-B14F-4D97-AF65-F5344CB8AC3E}">
        <p14:creationId xmlns:p14="http://schemas.microsoft.com/office/powerpoint/2010/main" val="2794040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6B5FAA-74C2-4FAC-817F-8A7966E38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151" y="319569"/>
            <a:ext cx="9267698" cy="621886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266D1AB-E202-44FE-976E-4E83816CCE54}"/>
              </a:ext>
            </a:extLst>
          </p:cNvPr>
          <p:cNvSpPr/>
          <p:nvPr/>
        </p:nvSpPr>
        <p:spPr>
          <a:xfrm>
            <a:off x="0" y="-393405"/>
            <a:ext cx="1655545" cy="2870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line_comp.png</a:t>
            </a:r>
          </a:p>
        </p:txBody>
      </p:sp>
    </p:spTree>
    <p:extLst>
      <p:ext uri="{BB962C8B-B14F-4D97-AF65-F5344CB8AC3E}">
        <p14:creationId xmlns:p14="http://schemas.microsoft.com/office/powerpoint/2010/main" val="1000259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14953</TotalTime>
  <Words>83</Words>
  <Application>Microsoft Office PowerPoint</Application>
  <PresentationFormat>Widescreen</PresentationFormat>
  <Paragraphs>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PNNL IM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Khan, Zarrar</dc:creator>
  <cp:lastModifiedBy>Khan, Zarrar</cp:lastModifiedBy>
  <cp:revision>251</cp:revision>
  <dcterms:created xsi:type="dcterms:W3CDTF">2018-10-10T15:22:41Z</dcterms:created>
  <dcterms:modified xsi:type="dcterms:W3CDTF">2021-07-06T21:33:08Z</dcterms:modified>
</cp:coreProperties>
</file>