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9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, Mengqi" userId="b71bb81a-ffc5-4d1f-bf24-1865489b359f" providerId="ADAL" clId="{09232423-6DAD-490E-92A2-269DB9C275BC}"/>
    <pc:docChg chg="modSld">
      <pc:chgData name="Zhao, Mengqi" userId="b71bb81a-ffc5-4d1f-bf24-1865489b359f" providerId="ADAL" clId="{09232423-6DAD-490E-92A2-269DB9C275BC}" dt="2023-04-28T18:20:01.732" v="101" actId="20577"/>
      <pc:docMkLst>
        <pc:docMk/>
      </pc:docMkLst>
      <pc:sldChg chg="modSp mod">
        <pc:chgData name="Zhao, Mengqi" userId="b71bb81a-ffc5-4d1f-bf24-1865489b359f" providerId="ADAL" clId="{09232423-6DAD-490E-92A2-269DB9C275BC}" dt="2023-04-28T18:20:01.732" v="101" actId="20577"/>
        <pc:sldMkLst>
          <pc:docMk/>
          <pc:sldMk cId="713811418" sldId="257"/>
        </pc:sldMkLst>
        <pc:spChg chg="mod">
          <ac:chgData name="Zhao, Mengqi" userId="b71bb81a-ffc5-4d1f-bf24-1865489b359f" providerId="ADAL" clId="{09232423-6DAD-490E-92A2-269DB9C275BC}" dt="2023-04-28T18:20:01.732" v="101" actId="20577"/>
          <ac:spMkLst>
            <pc:docMk/>
            <pc:sldMk cId="713811418" sldId="257"/>
            <ac:spMk id="3" creationId="{5456A24B-BAA7-FB12-16C6-B89BC0330A3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A88F7-CCE3-4BE9-8C7A-76AD63F36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A24860-3168-565A-5FC6-80ED1976D3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AEB6D-E453-8AFD-3E6A-BFB7B5B12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BF08-1DC5-44B8-82E0-551656AF771C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7242F-0BBA-EA6A-8903-693996BCF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90F6B-8BDD-AE2F-EAF0-89D45D427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7266-5BE4-4D55-857E-BC3B94F70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76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E9193-94B1-833D-1133-B96A4BEB8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E0EF3E-F721-A6A7-2A70-55B46C6D1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DFF02-E7EC-A6D4-FF6D-C74B6C8B8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BF08-1DC5-44B8-82E0-551656AF771C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34784-BB11-F465-73CA-98D82CFDF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7FC51-5EBC-82D2-FCE6-BBF4FDF1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7266-5BE4-4D55-857E-BC3B94F70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6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C37C05-E6A6-593F-A4C5-63BFAC0FE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AD6D6-6C9D-E27A-3C6D-4402980B7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F10AC-8D53-97DA-1A54-978EC7F47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BF08-1DC5-44B8-82E0-551656AF771C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1F602-B4A5-36B2-370D-D547DF98E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400CA-A2BC-7482-8D59-C9BA2D0FA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7266-5BE4-4D55-857E-BC3B94F70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35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32928-1674-298D-C556-738946C37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85DB4-D551-6288-8EA0-D3C7BEA66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42BFD-A45E-CC58-E1D0-38A22B5B3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BF08-1DC5-44B8-82E0-551656AF771C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1FF34-73F7-7E2D-3F94-5F3FD583F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3AE7C-3C61-5ECC-1694-583E44416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7266-5BE4-4D55-857E-BC3B94F70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01EAE-5D6C-8710-1790-528377126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2F7B7-1407-BECF-13F5-D82A33C71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817B3-D2B1-F5B2-30FB-340C8B2BE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BF08-1DC5-44B8-82E0-551656AF771C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3E788-AC4F-30B7-55CD-08022AD9F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0ED1D-8157-19E6-B527-68080A29C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7266-5BE4-4D55-857E-BC3B94F70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09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0EAFA-46D8-E5C0-B0F6-28995CB53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19A8B-7298-65C1-D354-D3ED2314DB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CEBB07-E11D-A497-9A55-3551C7A6B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00691-7F71-4C94-4DD3-7075818A2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BF08-1DC5-44B8-82E0-551656AF771C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5A46D-7188-7207-145E-881BE23DA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C6604-BDB1-51FA-BAA3-430415F46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7266-5BE4-4D55-857E-BC3B94F70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03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F153E-12F3-DD41-5A23-0CD20C0B1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06B22-EA4F-A9D5-8720-F50865F4F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2FC48E-152C-09AE-0491-A00CDE1F7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AD5465-8D10-1EBF-0936-5E80581821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E2BF0C-9EB0-9074-DA8C-C25F8FAF2C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416628-F835-A4ED-FB4B-BC0224CDB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BF08-1DC5-44B8-82E0-551656AF771C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9810F6-F131-A222-C7F1-B2FDD6DA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EF4657-CE6B-5265-35B9-CF5A8AA72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7266-5BE4-4D55-857E-BC3B94F70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3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F8499-D02B-1518-351D-C44804FAF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D3C038-DEBB-A9A3-D1E1-913EE1C4D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BF08-1DC5-44B8-82E0-551656AF771C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B641F5-9087-0C60-801A-140022611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13B744-26F8-523F-334D-3AABA55B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7266-5BE4-4D55-857E-BC3B94F70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66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A7F4F5-7086-A7FE-A8F5-625BD76F3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BF08-1DC5-44B8-82E0-551656AF771C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1A58AB-7BCA-5C05-11C2-083796CEF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7A7D1-5EBF-AED3-8926-3356AB00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7266-5BE4-4D55-857E-BC3B94F70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69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93780-52A1-653F-03BB-F408DF0F2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5ED9E-0F07-2AFB-26C4-AFC5A796B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94A554-8EBB-C6B3-544A-BD5F9A78A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89DB6-23B8-C599-AA4C-5A8D3C443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BF08-1DC5-44B8-82E0-551656AF771C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72F1C-A668-4FE6-0A93-6858E9B3F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7A8DA-8CAA-05A0-AE40-0534EEF4B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7266-5BE4-4D55-857E-BC3B94F70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45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9B9F0-2A18-4D74-197A-AFBB5B8E8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CDBF9C-8711-5F9C-D37F-2E64BE8E23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077E6-DC54-FF90-10CC-C7FC44F7E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64773-BCD1-29A7-3BCD-B004F7803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BF08-1DC5-44B8-82E0-551656AF771C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32E71-F1D8-2965-AC86-6C1FEBD33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12AB8-5377-DBB4-564C-B7E9729A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7266-5BE4-4D55-857E-BC3B94F70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4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422A33-CD94-D7FB-00EF-45811FD65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FE369-DA76-13DB-CAC1-A19D92451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8CC30-CC69-F2B7-BFFB-5F716A6862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9BF08-1DC5-44B8-82E0-551656AF771C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E5F11-7925-B14F-2095-49D1BE471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C8AEB-3B75-F9AF-52F4-3C2A5435D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B7266-5BE4-4D55-857E-BC3B94F70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08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670DA3-6063-7657-AD23-2C4EDC954248}"/>
              </a:ext>
            </a:extLst>
          </p:cNvPr>
          <p:cNvSpPr txBox="1"/>
          <p:nvPr/>
        </p:nvSpPr>
        <p:spPr>
          <a:xfrm>
            <a:off x="297938" y="2525715"/>
            <a:ext cx="35734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objective of task 4 is to explore the impact of urban heat island (UHI)-induced changes in near-surface temperature and floor space on building energy heating and cooling demand, and how this shift will affect the corresponding electricity generation and emissions.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A6D6B4-46FD-C606-DDC9-B58CF2C2E6BD}"/>
              </a:ext>
            </a:extLst>
          </p:cNvPr>
          <p:cNvSpPr txBox="1"/>
          <p:nvPr/>
        </p:nvSpPr>
        <p:spPr>
          <a:xfrm>
            <a:off x="297938" y="166255"/>
            <a:ext cx="5798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4: Building Energy Demand (Zarrar Khan, Mengqi Zhao)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280B28-A868-C36E-96FB-7E41C82D6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88" y="1053958"/>
            <a:ext cx="6749387" cy="525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151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2B16CE-22DA-A133-A128-50B69E7FD0BA}"/>
              </a:ext>
            </a:extLst>
          </p:cNvPr>
          <p:cNvSpPr txBox="1"/>
          <p:nvPr/>
        </p:nvSpPr>
        <p:spPr>
          <a:xfrm>
            <a:off x="297938" y="166255"/>
            <a:ext cx="3720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Building Energy Demand (BED)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56A24B-BAA7-FB12-16C6-B89BC0330A36}"/>
              </a:ext>
            </a:extLst>
          </p:cNvPr>
          <p:cNvSpPr txBox="1"/>
          <p:nvPr/>
        </p:nvSpPr>
        <p:spPr>
          <a:xfrm>
            <a:off x="208873" y="1382286"/>
            <a:ext cx="4173122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Building Energy Demand (BED) model is a Python package to process high-resolution data (e.g., near-surface temperature from WRF at 1-km resolution) and estimate spatial distribution of building energy demand.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outputs from the BED model can be used together with outputs from a modified version of the Global Change Analysis Model - GCAM-Morocco to explore emissions, water demand, and electricity generation by different fuel types in Morocco.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More broadly, the BED model is developed for researchers to explore the shifts of building energy demand at fine resolutions in response to environmental and socio-economic changes.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0BC918-D1EA-B994-8651-E4857A201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526" y="1249854"/>
            <a:ext cx="7178915" cy="472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811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173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Zhao, Mengqi</dc:creator>
  <cp:lastModifiedBy>Khan, Zarrar</cp:lastModifiedBy>
  <cp:revision>3</cp:revision>
  <dcterms:created xsi:type="dcterms:W3CDTF">2023-04-28T18:16:36Z</dcterms:created>
  <dcterms:modified xsi:type="dcterms:W3CDTF">2023-04-28T21:50:08Z</dcterms:modified>
</cp:coreProperties>
</file>