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3A3"/>
    <a:srgbClr val="FF4C52"/>
    <a:srgbClr val="0BB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1" autoAdjust="0"/>
    <p:restoredTop sz="94660"/>
  </p:normalViewPr>
  <p:slideViewPr>
    <p:cSldViewPr snapToGrid="0">
      <p:cViewPr>
        <p:scale>
          <a:sx n="100" d="100"/>
          <a:sy n="100" d="100"/>
        </p:scale>
        <p:origin x="17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6D7-432F-B47E-A336BC2E2FB5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D7-432F-B47E-A336BC2E2FB5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D7-432F-B47E-A336BC2E2F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7-432F-B47E-A336BC2E2F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15-4702-BB50-5C84820413BE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15-4702-BB50-5C84820413BE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15-4702-BB50-5C84820413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15-4702-BB50-5C84820413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15-4702-BB50-5C84820413B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E3-4104-B377-A9717398CB6C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E3-4104-B377-A9717398CB6C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E3-4104-B377-A9717398CB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E3-4104-B377-A9717398CB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E3-4104-B377-A9717398CB6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4-4D76-AD3C-DF723A1DCBD4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4-4D76-AD3C-DF723A1DCBD4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4-4D76-AD3C-DF723A1DCB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4-4D76-AD3C-DF723A1DCB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4-4D76-AD3C-DF723A1DCBD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rgbClr val="0BB2D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5D-4CA6-A2AB-FA75D7189481}"/>
              </c:ext>
            </c:extLst>
          </c:dPt>
          <c:dPt>
            <c:idx val="1"/>
            <c:bubble3D val="0"/>
            <c:spPr>
              <a:solidFill>
                <a:srgbClr val="FF4C52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5D-4CA6-A2AB-FA75D7189481}"/>
              </c:ext>
            </c:extLst>
          </c:dPt>
          <c:dPt>
            <c:idx val="2"/>
            <c:bubble3D val="0"/>
            <c:spPr>
              <a:solidFill>
                <a:srgbClr val="17B3A3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5D-4CA6-A2AB-FA75D71894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5D-4CA6-A2AB-FA75D71894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5D-4CA6-A2AB-FA75D71894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85000"/>
        <a:lumOff val="15000"/>
        <a:alpha val="56000"/>
      </a:schemeClr>
    </a:solidFill>
    <a:ln>
      <a:solidFill>
        <a:schemeClr val="accent4">
          <a:lumMod val="60000"/>
          <a:lumOff val="40000"/>
        </a:schemeClr>
      </a:solidFill>
    </a:ln>
    <a:effectLst/>
  </c:spPr>
  <c:txPr>
    <a:bodyPr/>
    <a:lstStyle/>
    <a:p>
      <a:pPr>
        <a:defRPr sz="8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A8A8-EE0B-4931-A48E-21831D231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71297-2EB6-4127-B9CA-8B8EA2D2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C4B6-C86C-48E0-8FBF-9C4278D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6256-717F-487D-BE59-9203E1B7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91F38-7A05-4944-AE99-E0F64BBE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15B6-B6E5-465B-97FF-0D420924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8A0FB-DA50-45F7-B8D4-D77E494B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B241-62D5-40E1-8FCA-68486213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4F7D-D3F3-41CA-B4C2-B9649008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E0B4-AD29-4889-8964-8C32CF30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C9F1D-8451-4F4C-B87A-FF9474E9B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5C9A-398B-4B00-8275-CBCE01A5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1469-2D7A-477A-999E-B164EDB9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6F596-000C-41D8-B028-E536B0F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5321-5DA6-4E6B-96F1-FD80A1F1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F5C9-74FC-4240-8C34-877E6A73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AECB-5832-4702-A6B0-F8CEFF77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1BF1E-67A8-4F3E-A2F3-1BDE49CF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5C1D6-DC72-4DB7-852F-383D1759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0AEA-CDCA-48E5-8413-6604D5A6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97D9-113D-4B61-8112-C4D0029A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6AF80-9F0F-4D27-B92F-3879636A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A259-AC00-4A22-A2A7-C9E6BB57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A0DF-4EF2-476C-9DC5-69FE776F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FAC-A5C5-4EA2-BB1F-BBDA34F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9667-8304-4FFD-BADB-E73982DB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D145-CD31-4388-8E27-EAFE416D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EC245-7884-4F98-86D1-A1FF8600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AA62-196E-4F55-A775-EA681B10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EC0A-C492-453A-82B8-5570AF54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0D2A9-5F4F-4F3D-A909-0995DF7E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E033-83F8-4FC9-8611-F7064407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DEE4-2F75-4183-B6BA-19E2DAD5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D56BA-9ACA-436B-BAD2-D4A4F31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62E11-70AD-48E8-A167-C6C7B60D0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823AC-B41B-4CAC-BAF2-AEFC67AF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77764-38E9-4F92-B9B2-C7A8999D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05F75-4A9A-4B58-A1DE-525F17DC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29023-243C-43E4-8624-4AFAB0A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5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3A4C-FE7B-4D7D-BE11-67E6F3F0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BA5EB-6C69-4269-8BD9-34CA213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0E502-C38F-4B71-8514-08FFDDFF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B9B23-E7E9-4D5B-9AD7-8E5094D1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397D7-A02C-4627-BEFF-DC9DF89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4A3D8-6056-4A8D-95CE-58D2C60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0A668-B3A4-4A05-BAED-F162E5AE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C72A-6FD6-473C-A041-C403E1A2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DC8E-5971-4669-A47B-EB3098F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2C7A-B479-4781-81FE-662D9317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A1BE-B59C-4EC0-B1D8-260533F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3EDC1-846E-4B37-B64E-409FDB9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01E8A-DF38-47A2-87C7-92F06210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D119-649A-4E78-BD83-1B485FA3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E93E-16A9-4EE9-AB65-A47634EFF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1D48C-92AF-403F-AD25-5205C898F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6D39-3F48-4935-A667-1D915ECC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451AE-730D-4C58-9EB2-19BBDD78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00D5A-E50E-415F-9D2E-F0F1F1A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7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43821-F84C-4602-82F8-E37B61B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2568-0C50-4530-87DF-FE748C30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E86F-A65B-438E-95A2-43B2F9A2E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7ACB-10DB-4819-9463-43EEF9195A2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99CB-0232-42D9-A790-B6E449801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BC063-661D-487F-AB82-5D52978AA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75F6-4ABA-48E5-88A7-0E9A68E7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hart" Target="../charts/chart1.xm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chart" Target="../charts/chart5.xml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17" Type="http://schemas.openxmlformats.org/officeDocument/2006/relationships/chart" Target="../charts/chart4.xml"/><Relationship Id="rId2" Type="http://schemas.openxmlformats.org/officeDocument/2006/relationships/image" Target="../media/image2.png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5" Type="http://schemas.openxmlformats.org/officeDocument/2006/relationships/chart" Target="../charts/chart2.xml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94EEC-9EDD-4AC3-A276-4C0F97BB0E6A}"/>
              </a:ext>
            </a:extLst>
          </p:cNvPr>
          <p:cNvSpPr/>
          <p:nvPr/>
        </p:nvSpPr>
        <p:spPr>
          <a:xfrm>
            <a:off x="354563" y="405882"/>
            <a:ext cx="11471988" cy="6134877"/>
          </a:xfrm>
          <a:prstGeom prst="roundRect">
            <a:avLst>
              <a:gd name="adj" fmla="val 115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CF4867-EDB5-41F2-AC6E-6A7F1FD3563B}"/>
              </a:ext>
            </a:extLst>
          </p:cNvPr>
          <p:cNvGrpSpPr/>
          <p:nvPr/>
        </p:nvGrpSpPr>
        <p:grpSpPr>
          <a:xfrm>
            <a:off x="4585996" y="1800808"/>
            <a:ext cx="7058608" cy="4530011"/>
            <a:chOff x="3937518" y="1380930"/>
            <a:chExt cx="7707086" cy="49498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4D3458-9ECA-4953-993B-E2BF399BF089}"/>
                </a:ext>
              </a:extLst>
            </p:cNvPr>
            <p:cNvSpPr/>
            <p:nvPr/>
          </p:nvSpPr>
          <p:spPr>
            <a:xfrm>
              <a:off x="3937518" y="1380930"/>
              <a:ext cx="7707086" cy="4949889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E0E1B1-5C48-4509-B968-EC7AD59E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483" y="1488233"/>
              <a:ext cx="7563464" cy="477541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5AEEE2-8339-4E80-B2E6-BF101AA22900}"/>
              </a:ext>
            </a:extLst>
          </p:cNvPr>
          <p:cNvSpPr txBox="1"/>
          <p:nvPr/>
        </p:nvSpPr>
        <p:spPr>
          <a:xfrm>
            <a:off x="424543" y="471195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Foresight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3E08D-CBF3-45B6-86EA-1E5BD119D5E2}"/>
              </a:ext>
            </a:extLst>
          </p:cNvPr>
          <p:cNvCxnSpPr/>
          <p:nvPr/>
        </p:nvCxnSpPr>
        <p:spPr>
          <a:xfrm>
            <a:off x="424543" y="900404"/>
            <a:ext cx="1129004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9B5A59-6AF9-41CC-BC7F-E91F5ADB240E}"/>
              </a:ext>
            </a:extLst>
          </p:cNvPr>
          <p:cNvSpPr/>
          <p:nvPr/>
        </p:nvSpPr>
        <p:spPr>
          <a:xfrm>
            <a:off x="354563" y="470444"/>
            <a:ext cx="11471988" cy="3506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Focus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72566E36-3246-4976-8230-0EEC2A0E4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5789" y="486379"/>
            <a:ext cx="318795" cy="31879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0B51FF-9F92-4319-815C-9A69ED779936}"/>
              </a:ext>
            </a:extLst>
          </p:cNvPr>
          <p:cNvSpPr/>
          <p:nvPr/>
        </p:nvSpPr>
        <p:spPr>
          <a:xfrm>
            <a:off x="547395" y="1800809"/>
            <a:ext cx="3740021" cy="2243240"/>
          </a:xfrm>
          <a:prstGeom prst="roundRect">
            <a:avLst>
              <a:gd name="adj" fmla="val 45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FDAD7D-42C2-4B5B-B7DA-4993942E60B0}"/>
              </a:ext>
            </a:extLst>
          </p:cNvPr>
          <p:cNvSpPr/>
          <p:nvPr/>
        </p:nvSpPr>
        <p:spPr>
          <a:xfrm>
            <a:off x="547394" y="4253988"/>
            <a:ext cx="3740021" cy="2076832"/>
          </a:xfrm>
          <a:prstGeom prst="roundRect">
            <a:avLst>
              <a:gd name="adj" fmla="val 451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k Theme Support | Charts4PHP - Free PHP Chart &amp; Graph">
            <a:extLst>
              <a:ext uri="{FF2B5EF4-FFF2-40B4-BE49-F238E27FC236}">
                <a16:creationId xmlns:a16="http://schemas.microsoft.com/office/drawing/2014/main" id="{B8F175D5-AAB2-405D-BC46-DDE865012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5"/>
          <a:stretch/>
        </p:blipFill>
        <p:spPr bwMode="auto">
          <a:xfrm>
            <a:off x="577306" y="1861457"/>
            <a:ext cx="3669332" cy="212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Admin Templates with Dark Dashboard - Ekan Admin">
            <a:extLst>
              <a:ext uri="{FF2B5EF4-FFF2-40B4-BE49-F238E27FC236}">
                <a16:creationId xmlns:a16="http://schemas.microsoft.com/office/drawing/2014/main" id="{5377B353-77F2-416A-A754-8BFD52982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8" t="42585" r="3540" b="29796"/>
          <a:stretch/>
        </p:blipFill>
        <p:spPr bwMode="auto">
          <a:xfrm rot="5400000">
            <a:off x="1437335" y="3460049"/>
            <a:ext cx="1949273" cy="36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C651BD85-7B44-4657-BDF9-37B0C0EEE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0723" y="443328"/>
            <a:ext cx="425066" cy="425066"/>
          </a:xfrm>
          <a:prstGeom prst="rect">
            <a:avLst/>
          </a:prstGeom>
        </p:spPr>
      </p:pic>
      <p:pic>
        <p:nvPicPr>
          <p:cNvPr id="29" name="Graphic 28" descr="Download from cloud with solid fill">
            <a:extLst>
              <a:ext uri="{FF2B5EF4-FFF2-40B4-BE49-F238E27FC236}">
                <a16:creationId xmlns:a16="http://schemas.microsoft.com/office/drawing/2014/main" id="{4D8D171D-39D5-495C-A18B-1EBE6A35D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8088" y="470443"/>
            <a:ext cx="350668" cy="350668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003A5EE-BCD0-4019-9B2F-49DED4DF676B}"/>
              </a:ext>
            </a:extLst>
          </p:cNvPr>
          <p:cNvGrpSpPr/>
          <p:nvPr/>
        </p:nvGrpSpPr>
        <p:grpSpPr>
          <a:xfrm>
            <a:off x="3671626" y="1042769"/>
            <a:ext cx="5154873" cy="629685"/>
            <a:chOff x="2184063" y="1033324"/>
            <a:chExt cx="5154873" cy="62968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615E29-40C6-428E-B1EC-6449293A52DD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BD3CB2-58D1-4427-A81D-6493878DC0E0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Difference: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Abs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%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-                                                                      - </a:t>
              </a:r>
            </a:p>
          </p:txBody>
        </p:sp>
        <p:pic>
          <p:nvPicPr>
            <p:cNvPr id="54" name="Graphic 53" descr="Play with solid fill">
              <a:extLst>
                <a:ext uri="{FF2B5EF4-FFF2-40B4-BE49-F238E27FC236}">
                  <a16:creationId xmlns:a16="http://schemas.microsoft.com/office/drawing/2014/main" id="{ED527241-09F1-430B-81D8-844B29C9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27CCB-3D14-4F03-9712-47F3389C7E66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Year: 	    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2015 </a:t>
              </a:r>
            </a:p>
          </p:txBody>
        </p:sp>
        <p:pic>
          <p:nvPicPr>
            <p:cNvPr id="58" name="Graphic 57" descr="Play with solid fill">
              <a:extLst>
                <a:ext uri="{FF2B5EF4-FFF2-40B4-BE49-F238E27FC236}">
                  <a16:creationId xmlns:a16="http://schemas.microsoft.com/office/drawing/2014/main" id="{F1220123-F2A6-4C67-A116-979FA3A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801442-EE92-47FD-9910-0FAD55766470}"/>
              </a:ext>
            </a:extLst>
          </p:cNvPr>
          <p:cNvGrpSpPr/>
          <p:nvPr/>
        </p:nvGrpSpPr>
        <p:grpSpPr>
          <a:xfrm>
            <a:off x="6317071" y="1098605"/>
            <a:ext cx="2370724" cy="477546"/>
            <a:chOff x="4966686" y="1089063"/>
            <a:chExt cx="2370724" cy="477546"/>
          </a:xfrm>
        </p:grpSpPr>
        <p:pic>
          <p:nvPicPr>
            <p:cNvPr id="61" name="Graphic 60" descr="Play with solid fill">
              <a:extLst>
                <a:ext uri="{FF2B5EF4-FFF2-40B4-BE49-F238E27FC236}">
                  <a16:creationId xmlns:a16="http://schemas.microsoft.com/office/drawing/2014/main" id="{FBE71791-BFEE-4FCE-A2A0-4DB06B16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4B4632F-7A98-4AA4-A850-EDF50FC6D12E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Scenario: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Scenario 1</a:t>
              </a:r>
            </a:p>
          </p:txBody>
        </p:sp>
        <p:pic>
          <p:nvPicPr>
            <p:cNvPr id="63" name="Graphic 62" descr="Play with solid fill">
              <a:extLst>
                <a:ext uri="{FF2B5EF4-FFF2-40B4-BE49-F238E27FC236}">
                  <a16:creationId xmlns:a16="http://schemas.microsoft.com/office/drawing/2014/main" id="{C06A659D-AE13-4007-9DD8-41DD417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8EA839-000F-4A19-AA86-DF682CACAE0B}"/>
              </a:ext>
            </a:extLst>
          </p:cNvPr>
          <p:cNvGrpSpPr/>
          <p:nvPr/>
        </p:nvGrpSpPr>
        <p:grpSpPr>
          <a:xfrm>
            <a:off x="9546818" y="1035764"/>
            <a:ext cx="2097786" cy="629685"/>
            <a:chOff x="4730748" y="1029151"/>
            <a:chExt cx="2097786" cy="62968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B8E1BE-C67D-41CB-815E-B1BA237F5D2E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DD9F406-F385-4B96-B5B5-3BA49FB21E6F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Overlayer: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Basin </a:t>
              </a:r>
            </a:p>
          </p:txBody>
        </p:sp>
        <p:pic>
          <p:nvPicPr>
            <p:cNvPr id="75" name="Graphic 74" descr="Play with solid fill">
              <a:extLst>
                <a:ext uri="{FF2B5EF4-FFF2-40B4-BE49-F238E27FC236}">
                  <a16:creationId xmlns:a16="http://schemas.microsoft.com/office/drawing/2014/main" id="{5F57465E-FEE9-4DD5-9FDB-63BB379B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0E13D91-7A9F-4CE2-BF17-37412BAF3879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Underlayer: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County</a:t>
              </a:r>
            </a:p>
          </p:txBody>
        </p:sp>
        <p:pic>
          <p:nvPicPr>
            <p:cNvPr id="77" name="Graphic 76" descr="Play with solid fill">
              <a:extLst>
                <a:ext uri="{FF2B5EF4-FFF2-40B4-BE49-F238E27FC236}">
                  <a16:creationId xmlns:a16="http://schemas.microsoft.com/office/drawing/2014/main" id="{867D7A34-27E1-423F-8F36-CEFB2BF1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951B8A-A90C-47BD-BCE3-6BF8E102CFB3}"/>
              </a:ext>
            </a:extLst>
          </p:cNvPr>
          <p:cNvGrpSpPr/>
          <p:nvPr/>
        </p:nvGrpSpPr>
        <p:grpSpPr>
          <a:xfrm>
            <a:off x="547394" y="1035764"/>
            <a:ext cx="2399005" cy="629685"/>
            <a:chOff x="4730748" y="1029151"/>
            <a:chExt cx="2399005" cy="62968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1C33A85-AD19-4BB3-B1D8-A0663C37190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67591-68E3-41E7-9E23-C2538C529029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Parameter: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Water Demands </a:t>
              </a:r>
            </a:p>
          </p:txBody>
        </p:sp>
        <p:pic>
          <p:nvPicPr>
            <p:cNvPr id="81" name="Graphic 80" descr="Play with solid fill">
              <a:extLst>
                <a:ext uri="{FF2B5EF4-FFF2-40B4-BE49-F238E27FC236}">
                  <a16:creationId xmlns:a16="http://schemas.microsoft.com/office/drawing/2014/main" id="{A4F2C532-264E-48CC-B6B5-C5A0BA1A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5B2A74A-4368-432E-97FD-A706130534D6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Dataset: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CMIP6</a:t>
              </a:r>
            </a:p>
          </p:txBody>
        </p:sp>
        <p:pic>
          <p:nvPicPr>
            <p:cNvPr id="83" name="Graphic 82" descr="Play with solid fill">
              <a:extLst>
                <a:ext uri="{FF2B5EF4-FFF2-40B4-BE49-F238E27FC236}">
                  <a16:creationId xmlns:a16="http://schemas.microsoft.com/office/drawing/2014/main" id="{73074940-FA4B-4A23-BF43-51FD152D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477A06FB-E4B6-4311-84AB-24E4C04FE7A8}"/>
              </a:ext>
            </a:extLst>
          </p:cNvPr>
          <p:cNvSpPr/>
          <p:nvPr/>
        </p:nvSpPr>
        <p:spPr>
          <a:xfrm>
            <a:off x="6129867" y="3340100"/>
            <a:ext cx="321733" cy="359833"/>
          </a:xfrm>
          <a:custGeom>
            <a:avLst/>
            <a:gdLst>
              <a:gd name="connsiteX0" fmla="*/ 0 w 321733"/>
              <a:gd name="connsiteY0" fmla="*/ 275167 h 359833"/>
              <a:gd name="connsiteX1" fmla="*/ 143933 w 321733"/>
              <a:gd name="connsiteY1" fmla="*/ 12700 h 359833"/>
              <a:gd name="connsiteX2" fmla="*/ 241300 w 321733"/>
              <a:gd name="connsiteY2" fmla="*/ 0 h 359833"/>
              <a:gd name="connsiteX3" fmla="*/ 321733 w 321733"/>
              <a:gd name="connsiteY3" fmla="*/ 275167 h 359833"/>
              <a:gd name="connsiteX4" fmla="*/ 59266 w 321733"/>
              <a:gd name="connsiteY4" fmla="*/ 359833 h 359833"/>
              <a:gd name="connsiteX5" fmla="*/ 0 w 321733"/>
              <a:gd name="connsiteY5" fmla="*/ 275167 h 35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733" h="359833">
                <a:moveTo>
                  <a:pt x="0" y="275167"/>
                </a:moveTo>
                <a:lnTo>
                  <a:pt x="143933" y="12700"/>
                </a:lnTo>
                <a:lnTo>
                  <a:pt x="241300" y="0"/>
                </a:lnTo>
                <a:lnTo>
                  <a:pt x="321733" y="275167"/>
                </a:lnTo>
                <a:lnTo>
                  <a:pt x="59266" y="359833"/>
                </a:lnTo>
                <a:lnTo>
                  <a:pt x="0" y="27516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1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Graphic 1029" descr="Cursor with solid fill">
            <a:extLst>
              <a:ext uri="{FF2B5EF4-FFF2-40B4-BE49-F238E27FC236}">
                <a16:creationId xmlns:a16="http://schemas.microsoft.com/office/drawing/2014/main" id="{B1FA9769-AC41-4A07-A609-C4F198C40C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49062" y="3473030"/>
            <a:ext cx="422384" cy="422384"/>
          </a:xfrm>
          <a:prstGeom prst="rect">
            <a:avLst/>
          </a:prstGeom>
        </p:spPr>
      </p:pic>
      <p:graphicFrame>
        <p:nvGraphicFramePr>
          <p:cNvPr id="1034" name="Chart 1033">
            <a:extLst>
              <a:ext uri="{FF2B5EF4-FFF2-40B4-BE49-F238E27FC236}">
                <a16:creationId xmlns:a16="http://schemas.microsoft.com/office/drawing/2014/main" id="{AD844EE3-B476-4DD2-84F2-D28BD49A4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77316"/>
              </p:ext>
            </p:extLst>
          </p:nvPr>
        </p:nvGraphicFramePr>
        <p:xfrm>
          <a:off x="6644165" y="3218531"/>
          <a:ext cx="2388981" cy="1836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  <p:extLst>
      <p:ext uri="{BB962C8B-B14F-4D97-AF65-F5344CB8AC3E}">
        <p14:creationId xmlns:p14="http://schemas.microsoft.com/office/powerpoint/2010/main" val="70368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94EEC-9EDD-4AC3-A276-4C0F97BB0E6A}"/>
              </a:ext>
            </a:extLst>
          </p:cNvPr>
          <p:cNvSpPr/>
          <p:nvPr/>
        </p:nvSpPr>
        <p:spPr>
          <a:xfrm>
            <a:off x="354563" y="405882"/>
            <a:ext cx="11471988" cy="6134877"/>
          </a:xfrm>
          <a:prstGeom prst="roundRect">
            <a:avLst>
              <a:gd name="adj" fmla="val 1154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AEEE2-8339-4E80-B2E6-BF101AA22900}"/>
              </a:ext>
            </a:extLst>
          </p:cNvPr>
          <p:cNvSpPr txBox="1"/>
          <p:nvPr/>
        </p:nvSpPr>
        <p:spPr>
          <a:xfrm>
            <a:off x="424543" y="1721872"/>
            <a:ext cx="27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Water Supply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E3E08D-CBF3-45B6-86EA-1E5BD119D5E2}"/>
              </a:ext>
            </a:extLst>
          </p:cNvPr>
          <p:cNvCxnSpPr/>
          <p:nvPr/>
        </p:nvCxnSpPr>
        <p:spPr>
          <a:xfrm>
            <a:off x="424543" y="900404"/>
            <a:ext cx="11290041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9B5A59-6AF9-41CC-BC7F-E91F5ADB240E}"/>
              </a:ext>
            </a:extLst>
          </p:cNvPr>
          <p:cNvSpPr/>
          <p:nvPr/>
        </p:nvSpPr>
        <p:spPr>
          <a:xfrm>
            <a:off x="354563" y="470444"/>
            <a:ext cx="11471988" cy="3506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Focus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Multi</a:t>
            </a: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72566E36-3246-4976-8230-0EEC2A0E4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5789" y="486379"/>
            <a:ext cx="318795" cy="318795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C651BD85-7B44-4657-BDF9-37B0C0EEE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0723" y="443328"/>
            <a:ext cx="425066" cy="425066"/>
          </a:xfrm>
          <a:prstGeom prst="rect">
            <a:avLst/>
          </a:prstGeom>
        </p:spPr>
      </p:pic>
      <p:pic>
        <p:nvPicPr>
          <p:cNvPr id="29" name="Graphic 28" descr="Download from cloud with solid fill">
            <a:extLst>
              <a:ext uri="{FF2B5EF4-FFF2-40B4-BE49-F238E27FC236}">
                <a16:creationId xmlns:a16="http://schemas.microsoft.com/office/drawing/2014/main" id="{4D8D171D-39D5-495C-A18B-1EBE6A35D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8088" y="470443"/>
            <a:ext cx="350668" cy="350668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003A5EE-BCD0-4019-9B2F-49DED4DF676B}"/>
              </a:ext>
            </a:extLst>
          </p:cNvPr>
          <p:cNvGrpSpPr/>
          <p:nvPr/>
        </p:nvGrpSpPr>
        <p:grpSpPr>
          <a:xfrm>
            <a:off x="3671626" y="1042769"/>
            <a:ext cx="5154873" cy="629685"/>
            <a:chOff x="2184063" y="1033324"/>
            <a:chExt cx="5154873" cy="62968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615E29-40C6-428E-B1EC-6449293A52DD}"/>
                </a:ext>
              </a:extLst>
            </p:cNvPr>
            <p:cNvSpPr/>
            <p:nvPr/>
          </p:nvSpPr>
          <p:spPr>
            <a:xfrm>
              <a:off x="2184063" y="1033324"/>
              <a:ext cx="5154873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6BD3CB2-58D1-4427-A81D-6493878DC0E0}"/>
                </a:ext>
              </a:extLst>
            </p:cNvPr>
            <p:cNvSpPr/>
            <p:nvPr/>
          </p:nvSpPr>
          <p:spPr>
            <a:xfrm>
              <a:off x="2184064" y="1341111"/>
              <a:ext cx="5154872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Difference:   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Abs</a:t>
              </a:r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%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-                                                                      - </a:t>
              </a:r>
            </a:p>
          </p:txBody>
        </p:sp>
        <p:pic>
          <p:nvPicPr>
            <p:cNvPr id="54" name="Graphic 53" descr="Play with solid fill">
              <a:extLst>
                <a:ext uri="{FF2B5EF4-FFF2-40B4-BE49-F238E27FC236}">
                  <a16:creationId xmlns:a16="http://schemas.microsoft.com/office/drawing/2014/main" id="{ED527241-09F1-430B-81D8-844B29C9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4153287" y="1376822"/>
              <a:ext cx="184224" cy="204879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27CCB-3D14-4F03-9712-47F3389C7E66}"/>
                </a:ext>
              </a:extLst>
            </p:cNvPr>
            <p:cNvSpPr/>
            <p:nvPr/>
          </p:nvSpPr>
          <p:spPr>
            <a:xfrm>
              <a:off x="2184063" y="1093236"/>
              <a:ext cx="2267620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Year: 	        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2015 </a:t>
              </a:r>
            </a:p>
          </p:txBody>
        </p:sp>
        <p:pic>
          <p:nvPicPr>
            <p:cNvPr id="58" name="Graphic 57" descr="Play with solid fill">
              <a:extLst>
                <a:ext uri="{FF2B5EF4-FFF2-40B4-BE49-F238E27FC236}">
                  <a16:creationId xmlns:a16="http://schemas.microsoft.com/office/drawing/2014/main" id="{F1220123-F2A6-4C67-A116-979FA3A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4153287" y="1114735"/>
              <a:ext cx="184224" cy="20487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801442-EE92-47FD-9910-0FAD55766470}"/>
              </a:ext>
            </a:extLst>
          </p:cNvPr>
          <p:cNvGrpSpPr/>
          <p:nvPr/>
        </p:nvGrpSpPr>
        <p:grpSpPr>
          <a:xfrm>
            <a:off x="6317071" y="1098605"/>
            <a:ext cx="2370724" cy="477546"/>
            <a:chOff x="4966686" y="1089063"/>
            <a:chExt cx="2370724" cy="477546"/>
          </a:xfrm>
        </p:grpSpPr>
        <p:pic>
          <p:nvPicPr>
            <p:cNvPr id="61" name="Graphic 60" descr="Play with solid fill">
              <a:extLst>
                <a:ext uri="{FF2B5EF4-FFF2-40B4-BE49-F238E27FC236}">
                  <a16:creationId xmlns:a16="http://schemas.microsoft.com/office/drawing/2014/main" id="{FBE71791-BFEE-4FCE-A2A0-4DB06B16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7142859" y="1372057"/>
              <a:ext cx="184224" cy="204879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B4B4632F-7A98-4AA4-A850-EDF50FC6D12E}"/>
                </a:ext>
              </a:extLst>
            </p:cNvPr>
            <p:cNvSpPr/>
            <p:nvPr/>
          </p:nvSpPr>
          <p:spPr>
            <a:xfrm>
              <a:off x="4966686" y="1089063"/>
              <a:ext cx="2267621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Base Scenario:       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Scenario 1</a:t>
              </a:r>
            </a:p>
          </p:txBody>
        </p:sp>
        <p:pic>
          <p:nvPicPr>
            <p:cNvPr id="63" name="Graphic 62" descr="Play with solid fill">
              <a:extLst>
                <a:ext uri="{FF2B5EF4-FFF2-40B4-BE49-F238E27FC236}">
                  <a16:creationId xmlns:a16="http://schemas.microsoft.com/office/drawing/2014/main" id="{C06A659D-AE13-4007-9DD8-41DD417EE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7136351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58EA839-000F-4A19-AA86-DF682CACAE0B}"/>
              </a:ext>
            </a:extLst>
          </p:cNvPr>
          <p:cNvGrpSpPr/>
          <p:nvPr/>
        </p:nvGrpSpPr>
        <p:grpSpPr>
          <a:xfrm>
            <a:off x="9546818" y="1035764"/>
            <a:ext cx="2097786" cy="629685"/>
            <a:chOff x="4730748" y="1029151"/>
            <a:chExt cx="2097786" cy="62968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BB8E1BE-C67D-41CB-815E-B1BA237F5D2E}"/>
                </a:ext>
              </a:extLst>
            </p:cNvPr>
            <p:cNvSpPr/>
            <p:nvPr/>
          </p:nvSpPr>
          <p:spPr>
            <a:xfrm>
              <a:off x="4730749" y="1029151"/>
              <a:ext cx="209778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DD9F406-F385-4B96-B5B5-3BA49FB21E6F}"/>
                </a:ext>
              </a:extLst>
            </p:cNvPr>
            <p:cNvSpPr/>
            <p:nvPr/>
          </p:nvSpPr>
          <p:spPr>
            <a:xfrm>
              <a:off x="4730749" y="1336938"/>
              <a:ext cx="2097784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Overlayer: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Basin </a:t>
              </a:r>
            </a:p>
          </p:txBody>
        </p:sp>
        <p:pic>
          <p:nvPicPr>
            <p:cNvPr id="75" name="Graphic 74" descr="Play with solid fill">
              <a:extLst>
                <a:ext uri="{FF2B5EF4-FFF2-40B4-BE49-F238E27FC236}">
                  <a16:creationId xmlns:a16="http://schemas.microsoft.com/office/drawing/2014/main" id="{5F57465E-FEE9-4DD5-9FDB-63BB379B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554426" y="1372057"/>
              <a:ext cx="184224" cy="204879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0E13D91-7A9F-4CE2-BF17-37412BAF3879}"/>
                </a:ext>
              </a:extLst>
            </p:cNvPr>
            <p:cNvSpPr/>
            <p:nvPr/>
          </p:nvSpPr>
          <p:spPr>
            <a:xfrm>
              <a:off x="4730748" y="1089063"/>
              <a:ext cx="2097785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Underlayer: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County</a:t>
              </a:r>
            </a:p>
          </p:txBody>
        </p:sp>
        <p:pic>
          <p:nvPicPr>
            <p:cNvPr id="77" name="Graphic 76" descr="Play with solid fill">
              <a:extLst>
                <a:ext uri="{FF2B5EF4-FFF2-40B4-BE49-F238E27FC236}">
                  <a16:creationId xmlns:a16="http://schemas.microsoft.com/office/drawing/2014/main" id="{867D7A34-27E1-423F-8F36-CEFB2BF1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547918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951B8A-A90C-47BD-BCE3-6BF8E102CFB3}"/>
              </a:ext>
            </a:extLst>
          </p:cNvPr>
          <p:cNvGrpSpPr/>
          <p:nvPr/>
        </p:nvGrpSpPr>
        <p:grpSpPr>
          <a:xfrm>
            <a:off x="547394" y="1035764"/>
            <a:ext cx="2399005" cy="629685"/>
            <a:chOff x="4730748" y="1029151"/>
            <a:chExt cx="2399005" cy="62968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1C33A85-AD19-4BB3-B1D8-A0663C371905}"/>
                </a:ext>
              </a:extLst>
            </p:cNvPr>
            <p:cNvSpPr/>
            <p:nvPr/>
          </p:nvSpPr>
          <p:spPr>
            <a:xfrm>
              <a:off x="4730748" y="1029151"/>
              <a:ext cx="2399005" cy="629685"/>
            </a:xfrm>
            <a:prstGeom prst="roundRect">
              <a:avLst>
                <a:gd name="adj" fmla="val 45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167591-68E3-41E7-9E23-C2538C529029}"/>
                </a:ext>
              </a:extLst>
            </p:cNvPr>
            <p:cNvSpPr/>
            <p:nvPr/>
          </p:nvSpPr>
          <p:spPr>
            <a:xfrm>
              <a:off x="4730749" y="1336938"/>
              <a:ext cx="2136538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Parameter:	-</a:t>
              </a:r>
            </a:p>
          </p:txBody>
        </p:sp>
        <p:pic>
          <p:nvPicPr>
            <p:cNvPr id="81" name="Graphic 80" descr="Play with solid fill">
              <a:extLst>
                <a:ext uri="{FF2B5EF4-FFF2-40B4-BE49-F238E27FC236}">
                  <a16:creationId xmlns:a16="http://schemas.microsoft.com/office/drawing/2014/main" id="{A4F2C532-264E-48CC-B6B5-C5A0BA1A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67693" y="1372057"/>
              <a:ext cx="184224" cy="204879"/>
            </a:xfrm>
            <a:prstGeom prst="rect">
              <a:avLst/>
            </a:prstGeom>
          </p:spPr>
        </p:pic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B5B2A74A-4368-432E-97FD-A706130534D6}"/>
                </a:ext>
              </a:extLst>
            </p:cNvPr>
            <p:cNvSpPr/>
            <p:nvPr/>
          </p:nvSpPr>
          <p:spPr>
            <a:xfrm>
              <a:off x="4730748" y="1089063"/>
              <a:ext cx="2174639" cy="261496"/>
            </a:xfrm>
            <a:prstGeom prst="roundRect">
              <a:avLst>
                <a:gd name="adj" fmla="val 45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Dataset:	</a:t>
              </a:r>
              <a:r>
                <a:rPr lang="en-US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CMIP6</a:t>
              </a:r>
            </a:p>
          </p:txBody>
        </p:sp>
        <p:pic>
          <p:nvPicPr>
            <p:cNvPr id="83" name="Graphic 82" descr="Play with solid fill">
              <a:extLst>
                <a:ext uri="{FF2B5EF4-FFF2-40B4-BE49-F238E27FC236}">
                  <a16:creationId xmlns:a16="http://schemas.microsoft.com/office/drawing/2014/main" id="{73074940-FA4B-4A23-BF43-51FD152D2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861185" y="1118571"/>
              <a:ext cx="184224" cy="20487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F04E25-4D59-409F-87A4-6B01D4E4C3B6}"/>
              </a:ext>
            </a:extLst>
          </p:cNvPr>
          <p:cNvGrpSpPr/>
          <p:nvPr/>
        </p:nvGrpSpPr>
        <p:grpSpPr>
          <a:xfrm>
            <a:off x="428656" y="2080318"/>
            <a:ext cx="2728737" cy="4291303"/>
            <a:chOff x="4585996" y="1800808"/>
            <a:chExt cx="7058608" cy="453001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F65B57-14DF-43FE-80D4-52A4D48D9B14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F7783F9-E919-4EC7-B360-9E7352649E1E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5B0BF90-7B5E-4FF0-9EF7-E7EEB1C85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FB89631-6626-4920-838D-543EDEB81DC7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Cursor with solid fill">
              <a:extLst>
                <a:ext uri="{FF2B5EF4-FFF2-40B4-BE49-F238E27FC236}">
                  <a16:creationId xmlns:a16="http://schemas.microsoft.com/office/drawing/2014/main" id="{651F1967-7BE6-401E-97CA-10E90ABBF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5A37F1B4-A878-41AB-88AC-BC3C9AB423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2735664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D36D10-0969-49E2-9CBF-EC692B246D6D}"/>
              </a:ext>
            </a:extLst>
          </p:cNvPr>
          <p:cNvGrpSpPr/>
          <p:nvPr/>
        </p:nvGrpSpPr>
        <p:grpSpPr>
          <a:xfrm>
            <a:off x="3269945" y="2095038"/>
            <a:ext cx="2728737" cy="4291303"/>
            <a:chOff x="4585996" y="1800808"/>
            <a:chExt cx="7058608" cy="453001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0993E30-4E70-4E6F-BB4F-05FC0EBB7FF1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EC3C7021-D0DB-41A9-88D5-63683E127CD6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9D2F2C7-5CB3-4312-990C-D4BAAE14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384E364-FFE2-428B-BA77-E1A0015AC153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 descr="Cursor with solid fill">
              <a:extLst>
                <a:ext uri="{FF2B5EF4-FFF2-40B4-BE49-F238E27FC236}">
                  <a16:creationId xmlns:a16="http://schemas.microsoft.com/office/drawing/2014/main" id="{63D82093-C769-4C84-92E7-24B96386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3945238F-3804-4CDF-967A-0C371452990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8555524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0F44D7-89EA-4CEE-B553-AC5877448D2C}"/>
              </a:ext>
            </a:extLst>
          </p:cNvPr>
          <p:cNvGrpSpPr/>
          <p:nvPr/>
        </p:nvGrpSpPr>
        <p:grpSpPr>
          <a:xfrm>
            <a:off x="6125547" y="2098420"/>
            <a:ext cx="2728737" cy="4291303"/>
            <a:chOff x="4585996" y="1800808"/>
            <a:chExt cx="7058608" cy="453001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9E42BCC-1531-42EA-87C3-929C26A9C290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0CCDEB4-91C4-4012-B569-A7DD03089946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C9394296-81DD-4980-B016-3C2D65C52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91FDA5C-AD4E-4CB8-8BF8-60330020D4C1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Cursor with solid fill">
              <a:extLst>
                <a:ext uri="{FF2B5EF4-FFF2-40B4-BE49-F238E27FC236}">
                  <a16:creationId xmlns:a16="http://schemas.microsoft.com/office/drawing/2014/main" id="{0CE9CE39-CBBF-44A6-B00D-6D3CC493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89" name="Chart 88">
              <a:extLst>
                <a:ext uri="{FF2B5EF4-FFF2-40B4-BE49-F238E27FC236}">
                  <a16:creationId xmlns:a16="http://schemas.microsoft.com/office/drawing/2014/main" id="{9C92501A-BAF2-4A2E-9553-9E772C1B46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8555524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6E65FB4-BF4F-43A4-8D5D-56CFA710EFEF}"/>
              </a:ext>
            </a:extLst>
          </p:cNvPr>
          <p:cNvGrpSpPr/>
          <p:nvPr/>
        </p:nvGrpSpPr>
        <p:grpSpPr>
          <a:xfrm>
            <a:off x="8985262" y="2080318"/>
            <a:ext cx="2728737" cy="4291303"/>
            <a:chOff x="4585996" y="1800808"/>
            <a:chExt cx="7058608" cy="453001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BC971E-0514-47AB-9034-4FA3C028D318}"/>
                </a:ext>
              </a:extLst>
            </p:cNvPr>
            <p:cNvGrpSpPr/>
            <p:nvPr/>
          </p:nvGrpSpPr>
          <p:grpSpPr>
            <a:xfrm>
              <a:off x="4585996" y="1800808"/>
              <a:ext cx="7058608" cy="4530011"/>
              <a:chOff x="3937518" y="1380930"/>
              <a:chExt cx="7707086" cy="4949889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103E717-EDFA-4C68-BC6C-F1AC53F436ED}"/>
                  </a:ext>
                </a:extLst>
              </p:cNvPr>
              <p:cNvSpPr/>
              <p:nvPr/>
            </p:nvSpPr>
            <p:spPr>
              <a:xfrm>
                <a:off x="3937518" y="1380930"/>
                <a:ext cx="7707086" cy="4949889"/>
              </a:xfrm>
              <a:prstGeom prst="roundRect">
                <a:avLst>
                  <a:gd name="adj" fmla="val 45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25FF23FC-BFDA-4A01-8519-BC6632A34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048483" y="1488233"/>
                <a:ext cx="7563464" cy="4775418"/>
              </a:xfrm>
              <a:prstGeom prst="rect">
                <a:avLst/>
              </a:prstGeom>
            </p:spPr>
          </p:pic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396034A-4973-45B3-B1D9-E89C77C4FD13}"/>
                </a:ext>
              </a:extLst>
            </p:cNvPr>
            <p:cNvSpPr/>
            <p:nvPr/>
          </p:nvSpPr>
          <p:spPr>
            <a:xfrm>
              <a:off x="6129867" y="3340100"/>
              <a:ext cx="321733" cy="359833"/>
            </a:xfrm>
            <a:custGeom>
              <a:avLst/>
              <a:gdLst>
                <a:gd name="connsiteX0" fmla="*/ 0 w 321733"/>
                <a:gd name="connsiteY0" fmla="*/ 275167 h 359833"/>
                <a:gd name="connsiteX1" fmla="*/ 143933 w 321733"/>
                <a:gd name="connsiteY1" fmla="*/ 12700 h 359833"/>
                <a:gd name="connsiteX2" fmla="*/ 241300 w 321733"/>
                <a:gd name="connsiteY2" fmla="*/ 0 h 359833"/>
                <a:gd name="connsiteX3" fmla="*/ 321733 w 321733"/>
                <a:gd name="connsiteY3" fmla="*/ 275167 h 359833"/>
                <a:gd name="connsiteX4" fmla="*/ 59266 w 321733"/>
                <a:gd name="connsiteY4" fmla="*/ 359833 h 359833"/>
                <a:gd name="connsiteX5" fmla="*/ 0 w 321733"/>
                <a:gd name="connsiteY5" fmla="*/ 275167 h 3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3" h="359833">
                  <a:moveTo>
                    <a:pt x="0" y="275167"/>
                  </a:moveTo>
                  <a:lnTo>
                    <a:pt x="143933" y="12700"/>
                  </a:lnTo>
                  <a:lnTo>
                    <a:pt x="241300" y="0"/>
                  </a:lnTo>
                  <a:lnTo>
                    <a:pt x="321733" y="275167"/>
                  </a:lnTo>
                  <a:lnTo>
                    <a:pt x="59266" y="359833"/>
                  </a:lnTo>
                  <a:lnTo>
                    <a:pt x="0" y="27516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51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Cursor with solid fill">
              <a:extLst>
                <a:ext uri="{FF2B5EF4-FFF2-40B4-BE49-F238E27FC236}">
                  <a16:creationId xmlns:a16="http://schemas.microsoft.com/office/drawing/2014/main" id="{E3A476C7-5B85-4DD1-980D-A7AA77B72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49062" y="3473030"/>
              <a:ext cx="422384" cy="422384"/>
            </a:xfrm>
            <a:prstGeom prst="rect">
              <a:avLst/>
            </a:prstGeom>
          </p:spPr>
        </p:pic>
        <p:graphicFrame>
          <p:nvGraphicFramePr>
            <p:cNvPr id="96" name="Chart 95">
              <a:extLst>
                <a:ext uri="{FF2B5EF4-FFF2-40B4-BE49-F238E27FC236}">
                  <a16:creationId xmlns:a16="http://schemas.microsoft.com/office/drawing/2014/main" id="{71D8ED3D-23F5-4232-8466-26EF027540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6627829"/>
                </p:ext>
              </p:extLst>
            </p:nvPr>
          </p:nvGraphicFramePr>
          <p:xfrm>
            <a:off x="6644165" y="3218531"/>
            <a:ext cx="2397919" cy="127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9E5635F0-9F04-4369-9B37-E3881BF8A7C1}"/>
              </a:ext>
            </a:extLst>
          </p:cNvPr>
          <p:cNvSpPr txBox="1"/>
          <p:nvPr/>
        </p:nvSpPr>
        <p:spPr>
          <a:xfrm>
            <a:off x="3269945" y="1738745"/>
            <a:ext cx="273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Water Demands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428D3F-63D9-45C1-8269-B796A2D5D78F}"/>
              </a:ext>
            </a:extLst>
          </p:cNvPr>
          <p:cNvSpPr txBox="1"/>
          <p:nvPr/>
        </p:nvSpPr>
        <p:spPr>
          <a:xfrm>
            <a:off x="6137353" y="1740935"/>
            <a:ext cx="272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Landuse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1CF65-250A-4889-903A-027CA3B9CF8A}"/>
              </a:ext>
            </a:extLst>
          </p:cNvPr>
          <p:cNvSpPr txBox="1"/>
          <p:nvPr/>
        </p:nvSpPr>
        <p:spPr>
          <a:xfrm>
            <a:off x="9000648" y="1745184"/>
            <a:ext cx="272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Scarcity</a:t>
            </a:r>
          </a:p>
        </p:txBody>
      </p:sp>
      <p:pic>
        <p:nvPicPr>
          <p:cNvPr id="103" name="Graphic 102" descr="Play with solid fill">
            <a:extLst>
              <a:ext uri="{FF2B5EF4-FFF2-40B4-BE49-F238E27FC236}">
                <a16:creationId xmlns:a16="http://schemas.microsoft.com/office/drawing/2014/main" id="{88DAF352-8D3F-431C-86AE-27622AB5F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684338" y="1781244"/>
            <a:ext cx="184224" cy="204879"/>
          </a:xfrm>
          <a:prstGeom prst="rect">
            <a:avLst/>
          </a:prstGeom>
        </p:spPr>
      </p:pic>
      <p:pic>
        <p:nvPicPr>
          <p:cNvPr id="104" name="Graphic 103" descr="Play with solid fill">
            <a:extLst>
              <a:ext uri="{FF2B5EF4-FFF2-40B4-BE49-F238E27FC236}">
                <a16:creationId xmlns:a16="http://schemas.microsoft.com/office/drawing/2014/main" id="{06E9D143-40A5-4C5E-B64C-FBA42C5F4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640850" y="1776025"/>
            <a:ext cx="184224" cy="204879"/>
          </a:xfrm>
          <a:prstGeom prst="rect">
            <a:avLst/>
          </a:prstGeom>
        </p:spPr>
      </p:pic>
      <p:pic>
        <p:nvPicPr>
          <p:cNvPr id="105" name="Graphic 104" descr="Play with solid fill">
            <a:extLst>
              <a:ext uri="{FF2B5EF4-FFF2-40B4-BE49-F238E27FC236}">
                <a16:creationId xmlns:a16="http://schemas.microsoft.com/office/drawing/2014/main" id="{FCA0B916-0EF2-45FF-87E0-981F65016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487947" y="1775788"/>
            <a:ext cx="184224" cy="204879"/>
          </a:xfrm>
          <a:prstGeom prst="rect">
            <a:avLst/>
          </a:prstGeom>
        </p:spPr>
      </p:pic>
      <p:pic>
        <p:nvPicPr>
          <p:cNvPr id="106" name="Graphic 105" descr="Play with solid fill">
            <a:extLst>
              <a:ext uri="{FF2B5EF4-FFF2-40B4-BE49-F238E27FC236}">
                <a16:creationId xmlns:a16="http://schemas.microsoft.com/office/drawing/2014/main" id="{C55FDD52-7630-460A-9727-63E272A0A3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370497" y="1775789"/>
            <a:ext cx="184224" cy="20487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B396CD3-70E5-4EA0-99B6-241D66BF42F5}"/>
              </a:ext>
            </a:extLst>
          </p:cNvPr>
          <p:cNvSpPr txBox="1"/>
          <p:nvPr/>
        </p:nvSpPr>
        <p:spPr>
          <a:xfrm>
            <a:off x="424543" y="471195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Foresight</a:t>
            </a:r>
          </a:p>
        </p:txBody>
      </p:sp>
    </p:spTree>
    <p:extLst>
      <p:ext uri="{BB962C8B-B14F-4D97-AF65-F5344CB8AC3E}">
        <p14:creationId xmlns:p14="http://schemas.microsoft.com/office/powerpoint/2010/main" val="240190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14</cp:revision>
  <dcterms:created xsi:type="dcterms:W3CDTF">2022-05-01T17:00:06Z</dcterms:created>
  <dcterms:modified xsi:type="dcterms:W3CDTF">2022-05-01T19:19:10Z</dcterms:modified>
</cp:coreProperties>
</file>