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EA4-50C3-4C2C-8838-B3EEC491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078CD-2842-43DE-A9DE-83594CC6C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889C-6846-4F69-B8C5-24B9E8FE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3278-E07F-463A-B6AE-B891CE11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7DBD-F4FC-4E98-867F-11F8C2F9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EF54-B5BA-40D5-9A91-77CF17DC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2EF28-67C9-42F1-965C-EAFC442A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4BD7-4B54-4A44-8DBC-6D90745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9181-2796-49BD-96EA-BB033DFE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89B2-2DFA-4805-88F3-A42C76B5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F06AC-1745-4C4C-85FB-EDE43415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FBB3-A24F-4A8C-BC8F-FE2ED1EA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6E23-E48F-4DB5-A5C9-A649989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E0A5-A95F-43B5-AF06-FC825403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51EB-FCD6-4753-97AD-48500DE7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A11-0DB1-4823-A785-FB53A7F4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BA69-C830-4B83-8660-64AFE94F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0EB0-1EB4-4A51-9179-505EF67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B96E-14D7-4EE8-98E6-E303F01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C3EC4-1C64-4AAD-A913-FCA546B9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2A53-7B30-4F26-AEE9-A3B4DB74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AA573-075F-4623-A1B6-A854250D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15CA-7DF6-436A-AFAB-9FF5FC69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07C3-E47A-4349-B146-8C51961E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F753-6016-4A99-88DF-46313EA9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1AA1-7A2B-4CE8-BABF-E00646E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116B-4BDC-4E54-98A4-A43FAADFC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EB359-509E-4979-8776-27BA2697A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A430D-7FF0-4DEC-BC7D-E89DFD5B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C9C3-AF21-43E7-B418-3E7E79C2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34A9F-1B97-4BC4-A261-A25AAFAA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785-BBDB-499A-A549-6C39861A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4014-D200-40F8-877F-BDAA5F7D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8127F-0EBF-4A6D-AC45-26F6D01D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51D18-C94B-4C7C-95D0-98646B17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70DD2-3196-4324-851D-DEEE473DD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67B69-B691-4379-80C6-FA320716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BF71-7CD4-4B0B-8BE0-8A25C25B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6349-4D7A-44A1-B45F-A111E99E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2A6-E809-4852-ABC8-2418E680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9578-0532-4739-990F-B74F2D7E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7F7F1-77DA-433E-B715-50F9D10D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2FC1F-CC41-4F3F-AAF1-6860DDC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72602-0109-47FA-A2C9-8FCD25BB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3680C-A47E-4D35-A4E7-0101F3A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8BB2D-A15C-40D4-9BD0-0B29DF0C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16D4-7222-4B87-AF6E-F0F8905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BF3E-1512-49A8-ADA5-CBAF742C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5CD38-3AE5-4062-AED0-436FC0AA3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0C7A-F68D-4496-B95C-A5B1185F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2997-1AB6-405E-9252-D855842D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CDEF7-76E8-4B9C-93CD-1ECC3A0B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2D1A-38D6-4C4A-9A8D-34857065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9429E-F39D-4766-85B5-ACC20788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7205-DAC6-463D-B367-B1DF85AA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EADA3-4936-4C1C-A61E-E4C1412F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F9EB-42C9-4295-AFC3-1275DCAA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0055-684C-484B-86DE-9A84914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19AF3-1A18-44F0-A63C-12E27FC1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79BF-794E-4993-8522-0A813B58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936F-D21A-45A9-8737-F0E62539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B07D-4564-413D-8DCC-6D488CDD69D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6C17-E4EB-4CCF-B3E8-A445DE09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8422-3929-41EC-B17F-EB427675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69A22-2D91-4856-B06F-6EAC78EA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1D0795-8B2D-42D8-B730-6DD2722DFA17}"/>
              </a:ext>
            </a:extLst>
          </p:cNvPr>
          <p:cNvSpPr/>
          <p:nvPr/>
        </p:nvSpPr>
        <p:spPr>
          <a:xfrm>
            <a:off x="5302250" y="174625"/>
            <a:ext cx="1587500" cy="481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2AF19A-E2E0-4EE1-808D-DF1537ED7F22}"/>
              </a:ext>
            </a:extLst>
          </p:cNvPr>
          <p:cNvSpPr/>
          <p:nvPr/>
        </p:nvSpPr>
        <p:spPr>
          <a:xfrm>
            <a:off x="2032000" y="1365250"/>
            <a:ext cx="1587500" cy="4857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420E7-441E-4F63-BFEC-E5A2E1C85C0C}"/>
              </a:ext>
            </a:extLst>
          </p:cNvPr>
          <p:cNvSpPr/>
          <p:nvPr/>
        </p:nvSpPr>
        <p:spPr>
          <a:xfrm>
            <a:off x="8572500" y="1365250"/>
            <a:ext cx="1587500" cy="4857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031BFD-C376-4ECD-9C46-751A9A47235D}"/>
              </a:ext>
            </a:extLst>
          </p:cNvPr>
          <p:cNvSpPr/>
          <p:nvPr/>
        </p:nvSpPr>
        <p:spPr>
          <a:xfrm>
            <a:off x="806450" y="2943225"/>
            <a:ext cx="1587500" cy="4857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C98958-F9EB-4B21-927E-2B0CB39AF65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06069" y="-624681"/>
            <a:ext cx="709612" cy="3270250"/>
          </a:xfrm>
          <a:prstGeom prst="bentConnector3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22DA55C-6C1B-49A5-B35F-68F96332331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666875" y="1784350"/>
            <a:ext cx="1092200" cy="122555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2D438B-DBFA-49C4-9EF8-685837F35A66}"/>
              </a:ext>
            </a:extLst>
          </p:cNvPr>
          <p:cNvSpPr/>
          <p:nvPr/>
        </p:nvSpPr>
        <p:spPr>
          <a:xfrm>
            <a:off x="806450" y="3792537"/>
            <a:ext cx="1587500" cy="15287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App.js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App.css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Index.js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Index.css</a:t>
            </a:r>
          </a:p>
          <a:p>
            <a:pPr algn="ctr"/>
            <a:r>
              <a:rPr lang="en-US" dirty="0">
                <a:solidFill>
                  <a:schemeClr val="lt1"/>
                </a:solidFill>
              </a:rPr>
              <a:t>setUpProxy.js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0B74B2-0F5E-4FD1-AE58-9DE52F53CDF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600200" y="3429000"/>
            <a:ext cx="0" cy="36353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F6CFE4-997D-4BBF-B0AD-C54B98248710}"/>
              </a:ext>
            </a:extLst>
          </p:cNvPr>
          <p:cNvSpPr/>
          <p:nvPr/>
        </p:nvSpPr>
        <p:spPr>
          <a:xfrm>
            <a:off x="2717800" y="2943225"/>
            <a:ext cx="1587500" cy="4857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package.json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62E5D6C-6800-4C70-8451-D0760E4116A7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16200000" flipH="1">
            <a:off x="2622550" y="2054225"/>
            <a:ext cx="1092200" cy="68580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4896DBC-87AD-439E-B5CE-8AD9BB180CC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376319" y="-624681"/>
            <a:ext cx="709612" cy="327025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C07BD5-8303-41D2-A4CA-BBEA3D4A06B4}"/>
              </a:ext>
            </a:extLst>
          </p:cNvPr>
          <p:cNvSpPr/>
          <p:nvPr/>
        </p:nvSpPr>
        <p:spPr>
          <a:xfrm>
            <a:off x="10464800" y="2943224"/>
            <a:ext cx="1587500" cy="4857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80AE67-5C5C-4C23-BDA5-B25431AF37F1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16200000" flipH="1">
            <a:off x="9766301" y="1450974"/>
            <a:ext cx="1092199" cy="189230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5E387D-7448-445A-8832-ACC89E5D9812}"/>
              </a:ext>
            </a:extLst>
          </p:cNvPr>
          <p:cNvSpPr/>
          <p:nvPr/>
        </p:nvSpPr>
        <p:spPr>
          <a:xfrm>
            <a:off x="8572500" y="2943225"/>
            <a:ext cx="1587500" cy="4857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8A79E1-93DC-4163-978C-B5258B4159D0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9366250" y="1851025"/>
            <a:ext cx="0" cy="109220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F04EBA-5937-4FAA-BEF2-2DADCEB108E4}"/>
              </a:ext>
            </a:extLst>
          </p:cNvPr>
          <p:cNvSpPr/>
          <p:nvPr/>
        </p:nvSpPr>
        <p:spPr>
          <a:xfrm>
            <a:off x="6553200" y="2943224"/>
            <a:ext cx="1587500" cy="6675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</a:rPr>
              <a:t>package.json</a:t>
            </a:r>
            <a:endParaRPr lang="en-US" dirty="0">
              <a:solidFill>
                <a:schemeClr val="lt1"/>
              </a:solidFill>
            </a:endParaRPr>
          </a:p>
          <a:p>
            <a:pPr algn="ctr"/>
            <a:r>
              <a:rPr lang="en-US" dirty="0">
                <a:solidFill>
                  <a:schemeClr val="lt1"/>
                </a:solidFill>
              </a:rPr>
              <a:t>server.js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A62825C-7300-4A70-A370-F0738314B829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 rot="5400000">
            <a:off x="7810501" y="1387474"/>
            <a:ext cx="1092199" cy="2019300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AF1112D-7AAD-4644-98C5-D010B2E1E2B1}"/>
              </a:ext>
            </a:extLst>
          </p:cNvPr>
          <p:cNvSpPr/>
          <p:nvPr/>
        </p:nvSpPr>
        <p:spPr>
          <a:xfrm>
            <a:off x="10464800" y="3792537"/>
            <a:ext cx="1587500" cy="48577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data1.json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0EE18D1-DB8A-474C-9A65-DCADF25F2905}"/>
              </a:ext>
            </a:extLst>
          </p:cNvPr>
          <p:cNvSpPr/>
          <p:nvPr/>
        </p:nvSpPr>
        <p:spPr>
          <a:xfrm>
            <a:off x="8572500" y="3792537"/>
            <a:ext cx="1587500" cy="157956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routes.js</a:t>
            </a:r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lt1"/>
              </a:solidFill>
            </a:endParaRPr>
          </a:p>
          <a:p>
            <a:pPr algn="ctr"/>
            <a:r>
              <a:rPr lang="en-US" dirty="0">
                <a:solidFill>
                  <a:schemeClr val="lt1"/>
                </a:solidFill>
              </a:rPr>
              <a:t>users.js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8865FE-018E-4DAB-AD40-7BCFC9352DC8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9366250" y="3429000"/>
            <a:ext cx="0" cy="36353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206EBB-45BD-4FE8-BBDF-F4E06D252A2B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11258550" y="3428999"/>
            <a:ext cx="0" cy="36353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937E45-F536-4590-976F-BD0EDEE51919}"/>
              </a:ext>
            </a:extLst>
          </p:cNvPr>
          <p:cNvCxnSpPr>
            <a:cxnSpLocks/>
          </p:cNvCxnSpPr>
          <p:nvPr/>
        </p:nvCxnSpPr>
        <p:spPr>
          <a:xfrm flipV="1">
            <a:off x="2343150" y="3428999"/>
            <a:ext cx="4546600" cy="173355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148C1E-D078-41FB-BE23-A7BC1D1BB5EB}"/>
              </a:ext>
            </a:extLst>
          </p:cNvPr>
          <p:cNvSpPr/>
          <p:nvPr/>
        </p:nvSpPr>
        <p:spPr>
          <a:xfrm>
            <a:off x="2300287" y="5372100"/>
            <a:ext cx="3867150" cy="131762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createProxyMiddleware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'http-proxy-middleware'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7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createProxyMiddleware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target: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'http://localhost:3001'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changeOrigin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2024066-F6C7-4EB1-B7A9-9360C9A39804}"/>
              </a:ext>
            </a:extLst>
          </p:cNvPr>
          <p:cNvCxnSpPr>
            <a:cxnSpLocks/>
          </p:cNvCxnSpPr>
          <p:nvPr/>
        </p:nvCxnSpPr>
        <p:spPr>
          <a:xfrm>
            <a:off x="7346950" y="3610768"/>
            <a:ext cx="1555750" cy="424656"/>
          </a:xfrm>
          <a:prstGeom prst="bentConnector3">
            <a:avLst>
              <a:gd name="adj1" fmla="val 612"/>
            </a:avLst>
          </a:prstGeom>
          <a:ln w="12700">
            <a:solidFill>
              <a:srgbClr val="C0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401F43A-90EB-4D32-8EE4-B3C1AF61E50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9823451" y="4278312"/>
            <a:ext cx="1435099" cy="928688"/>
          </a:xfrm>
          <a:prstGeom prst="bentConnector2">
            <a:avLst/>
          </a:prstGeom>
          <a:ln w="12700">
            <a:solidFill>
              <a:srgbClr val="C0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73333F-FC0B-4B75-A70C-90BF106D50AC}"/>
              </a:ext>
            </a:extLst>
          </p:cNvPr>
          <p:cNvCxnSpPr>
            <a:cxnSpLocks/>
          </p:cNvCxnSpPr>
          <p:nvPr/>
        </p:nvCxnSpPr>
        <p:spPr>
          <a:xfrm>
            <a:off x="9366250" y="4191000"/>
            <a:ext cx="0" cy="88900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E453BF7-D43E-4659-95F0-FFB4E83394B0}"/>
              </a:ext>
            </a:extLst>
          </p:cNvPr>
          <p:cNvCxnSpPr>
            <a:cxnSpLocks/>
            <a:stCxn id="13" idx="2"/>
            <a:endCxn id="57" idx="1"/>
          </p:cNvCxnSpPr>
          <p:nvPr/>
        </p:nvCxnSpPr>
        <p:spPr>
          <a:xfrm rot="16200000" flipH="1">
            <a:off x="1595437" y="5326062"/>
            <a:ext cx="709612" cy="700087"/>
          </a:xfrm>
          <a:prstGeom prst="bentConnector2">
            <a:avLst/>
          </a:prstGeom>
          <a:ln w="12700"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</cp:revision>
  <dcterms:created xsi:type="dcterms:W3CDTF">2023-01-20T21:43:28Z</dcterms:created>
  <dcterms:modified xsi:type="dcterms:W3CDTF">2023-01-20T22:29:35Z</dcterms:modified>
</cp:coreProperties>
</file>