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0" r:id="rId4"/>
    <p:sldId id="269" r:id="rId5"/>
    <p:sldId id="259" r:id="rId6"/>
    <p:sldId id="258" r:id="rId7"/>
    <p:sldId id="260" r:id="rId8"/>
    <p:sldId id="261" r:id="rId9"/>
    <p:sldId id="262" r:id="rId10"/>
    <p:sldId id="263" r:id="rId11"/>
    <p:sldId id="267" r:id="rId12"/>
    <p:sldId id="266" r:id="rId13"/>
    <p:sldId id="271" r:id="rId14"/>
    <p:sldId id="268" r:id="rId15"/>
    <p:sldId id="317" r:id="rId16"/>
    <p:sldId id="31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D5"/>
    <a:srgbClr val="CDF7FF"/>
    <a:srgbClr val="E9F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napToGrid="0">
      <p:cViewPr>
        <p:scale>
          <a:sx n="100" d="100"/>
          <a:sy n="100" d="100"/>
        </p:scale>
        <p:origin x="73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607FB-4AF3-41D9-93C1-AF2B65302971}" type="datetimeFigureOut">
              <a:rPr lang="en-US" smtClean="0"/>
              <a:t>9/30/2021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64A05-9D98-47C5-97FE-2EB410531E0A}" type="slidenum">
              <a:rPr lang="en-US" smtClean="0"/>
              <a:t>‹#›</a:t>
            </a:fld>
            <a:endParaRPr lang="en-US"/>
          </a:p>
        </p:txBody>
      </p:sp>
    </p:spTree>
    <p:extLst>
      <p:ext uri="{BB962C8B-B14F-4D97-AF65-F5344CB8AC3E}">
        <p14:creationId xmlns:p14="http://schemas.microsoft.com/office/powerpoint/2010/main" val="242998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D67388-0790-496E-9A12-37055489AF4F}"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81962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49478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31950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7888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67388-0790-496E-9A12-37055489AF4F}"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54787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D67388-0790-496E-9A12-37055489AF4F}"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16133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D67388-0790-496E-9A12-37055489AF4F}" type="datetimeFigureOut">
              <a:rPr lang="en-US" smtClean="0"/>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33481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D67388-0790-496E-9A12-37055489AF4F}" type="datetimeFigureOut">
              <a:rPr lang="en-US" smtClean="0"/>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3616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67388-0790-496E-9A12-37055489AF4F}" type="datetimeFigureOut">
              <a:rPr lang="en-US" smtClean="0"/>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83337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67388-0790-496E-9A12-37055489AF4F}"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272765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2" indent="0">
              <a:buNone/>
              <a:defRPr sz="2800"/>
            </a:lvl2pPr>
            <a:lvl3pPr marL="914363" indent="0">
              <a:buNone/>
              <a:defRPr sz="2400"/>
            </a:lvl3pPr>
            <a:lvl4pPr marL="1371545" indent="0">
              <a:buNone/>
              <a:defRPr sz="2000"/>
            </a:lvl4pPr>
            <a:lvl5pPr marL="1828727" indent="0">
              <a:buNone/>
              <a:defRPr sz="2000"/>
            </a:lvl5pPr>
            <a:lvl6pPr marL="2285909" indent="0">
              <a:buNone/>
              <a:defRPr sz="2000"/>
            </a:lvl6pPr>
            <a:lvl7pPr marL="2743090" indent="0">
              <a:buNone/>
              <a:defRPr sz="2000"/>
            </a:lvl7pPr>
            <a:lvl8pPr marL="3200272" indent="0">
              <a:buNone/>
              <a:defRPr sz="2000"/>
            </a:lvl8pPr>
            <a:lvl9pPr marL="3657454"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67388-0790-496E-9A12-37055489AF4F}"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76417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67388-0790-496E-9A12-37055489AF4F}" type="datetimeFigureOut">
              <a:rPr lang="en-US" smtClean="0"/>
              <a:t>9/30/2021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B7845-7437-40CD-9A4E-3871673EB16C}" type="slidenum">
              <a:rPr lang="en-US" smtClean="0"/>
              <a:t>‹#›</a:t>
            </a:fld>
            <a:endParaRPr lang="en-US"/>
          </a:p>
        </p:txBody>
      </p:sp>
    </p:spTree>
    <p:extLst>
      <p:ext uri="{BB962C8B-B14F-4D97-AF65-F5344CB8AC3E}">
        <p14:creationId xmlns:p14="http://schemas.microsoft.com/office/powerpoint/2010/main" val="1839107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FFA070EA-DA13-4A3C-9ABF-9AEEC86814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54"/>
          <a:stretch/>
        </p:blipFill>
        <p:spPr bwMode="auto">
          <a:xfrm>
            <a:off x="2125334" y="734801"/>
            <a:ext cx="7931799" cy="5266552"/>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42D1D429-55E8-46B3-A964-36CD80C523F4}"/>
              </a:ext>
            </a:extLst>
          </p:cNvPr>
          <p:cNvCxnSpPr>
            <a:cxnSpLocks/>
            <a:stCxn id="8" idx="1"/>
          </p:cNvCxnSpPr>
          <p:nvPr/>
        </p:nvCxnSpPr>
        <p:spPr>
          <a:xfrm flipH="1" flipV="1">
            <a:off x="9978502" y="856647"/>
            <a:ext cx="387906" cy="459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A71FAD2-4D78-4398-89D6-3E77B6C09205}"/>
              </a:ext>
            </a:extLst>
          </p:cNvPr>
          <p:cNvSpPr/>
          <p:nvPr/>
        </p:nvSpPr>
        <p:spPr>
          <a:xfrm>
            <a:off x="10366408" y="510138"/>
            <a:ext cx="1655545" cy="702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a:t>
            </a:r>
          </a:p>
        </p:txBody>
      </p:sp>
      <p:cxnSp>
        <p:nvCxnSpPr>
          <p:cNvPr id="9" name="Straight Arrow Connector 8">
            <a:extLst>
              <a:ext uri="{FF2B5EF4-FFF2-40B4-BE49-F238E27FC236}">
                <a16:creationId xmlns:a16="http://schemas.microsoft.com/office/drawing/2014/main" id="{7649CCB6-AB8C-42BA-B2AA-1A6F32322D88}"/>
              </a:ext>
            </a:extLst>
          </p:cNvPr>
          <p:cNvCxnSpPr>
            <a:cxnSpLocks/>
            <a:stCxn id="10" idx="3"/>
          </p:cNvCxnSpPr>
          <p:nvPr/>
        </p:nvCxnSpPr>
        <p:spPr>
          <a:xfrm>
            <a:off x="1828366" y="510139"/>
            <a:ext cx="985855" cy="34650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62C9B6D-EBC4-413B-8530-C2E680606D00}"/>
              </a:ext>
            </a:extLst>
          </p:cNvPr>
          <p:cNvSpPr/>
          <p:nvPr/>
        </p:nvSpPr>
        <p:spPr>
          <a:xfrm>
            <a:off x="172821" y="163630"/>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Tabs</a:t>
            </a:r>
          </a:p>
        </p:txBody>
      </p:sp>
      <p:cxnSp>
        <p:nvCxnSpPr>
          <p:cNvPr id="14" name="Straight Arrow Connector 13">
            <a:extLst>
              <a:ext uri="{FF2B5EF4-FFF2-40B4-BE49-F238E27FC236}">
                <a16:creationId xmlns:a16="http://schemas.microsoft.com/office/drawing/2014/main" id="{4123B814-FD29-481C-9BDF-B94ED1623E3E}"/>
              </a:ext>
            </a:extLst>
          </p:cNvPr>
          <p:cNvCxnSpPr>
            <a:cxnSpLocks/>
            <a:stCxn id="15" idx="3"/>
            <a:endCxn id="2" idx="1"/>
          </p:cNvCxnSpPr>
          <p:nvPr/>
        </p:nvCxnSpPr>
        <p:spPr>
          <a:xfrm flipV="1">
            <a:off x="1825592" y="3465390"/>
            <a:ext cx="411581" cy="14294"/>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CF08513-CEA0-495D-AC38-F1BEEA05920E}"/>
              </a:ext>
            </a:extLst>
          </p:cNvPr>
          <p:cNvSpPr/>
          <p:nvPr/>
        </p:nvSpPr>
        <p:spPr>
          <a:xfrm>
            <a:off x="170047" y="3133175"/>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Contents</a:t>
            </a:r>
          </a:p>
        </p:txBody>
      </p:sp>
      <p:sp>
        <p:nvSpPr>
          <p:cNvPr id="17" name="Rectangle: Rounded Corners 16">
            <a:extLst>
              <a:ext uri="{FF2B5EF4-FFF2-40B4-BE49-F238E27FC236}">
                <a16:creationId xmlns:a16="http://schemas.microsoft.com/office/drawing/2014/main" id="{0809458A-E403-4A2B-A0D3-FBC5007691BF}"/>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layout.png</a:t>
            </a:r>
          </a:p>
        </p:txBody>
      </p:sp>
      <p:sp>
        <p:nvSpPr>
          <p:cNvPr id="2" name="Rectangle 1">
            <a:extLst>
              <a:ext uri="{FF2B5EF4-FFF2-40B4-BE49-F238E27FC236}">
                <a16:creationId xmlns:a16="http://schemas.microsoft.com/office/drawing/2014/main" id="{ABBEF843-C00D-456B-8A08-BE8E0C099912}"/>
              </a:ext>
            </a:extLst>
          </p:cNvPr>
          <p:cNvSpPr/>
          <p:nvPr/>
        </p:nvSpPr>
        <p:spPr>
          <a:xfrm>
            <a:off x="2237173" y="1000496"/>
            <a:ext cx="7741328" cy="49297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06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a:extLst>
              <a:ext uri="{FF2B5EF4-FFF2-40B4-BE49-F238E27FC236}">
                <a16:creationId xmlns:a16="http://schemas.microsoft.com/office/drawing/2014/main" id="{29CD8232-8127-42D3-9A39-00FC778D8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736" y="1169067"/>
            <a:ext cx="8258667" cy="5422927"/>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502D5E9F-5F23-4796-9DE9-8E73BB0E2110}"/>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line.png</a:t>
            </a:r>
          </a:p>
        </p:txBody>
      </p:sp>
      <p:cxnSp>
        <p:nvCxnSpPr>
          <p:cNvPr id="6" name="Straight Arrow Connector 5">
            <a:extLst>
              <a:ext uri="{FF2B5EF4-FFF2-40B4-BE49-F238E27FC236}">
                <a16:creationId xmlns:a16="http://schemas.microsoft.com/office/drawing/2014/main" id="{6145C5E8-BFF0-4388-B8E8-C2A1EA3E1015}"/>
              </a:ext>
            </a:extLst>
          </p:cNvPr>
          <p:cNvCxnSpPr>
            <a:cxnSpLocks/>
            <a:stCxn id="13" idx="3"/>
          </p:cNvCxnSpPr>
          <p:nvPr/>
        </p:nvCxnSpPr>
        <p:spPr>
          <a:xfrm flipV="1">
            <a:off x="1855909" y="2725449"/>
            <a:ext cx="1031406" cy="881167"/>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958D04-163C-4CE8-8462-09D8B5EB6857}"/>
              </a:ext>
            </a:extLst>
          </p:cNvPr>
          <p:cNvCxnSpPr>
            <a:cxnSpLocks/>
            <a:stCxn id="13" idx="3"/>
          </p:cNvCxnSpPr>
          <p:nvPr/>
        </p:nvCxnSpPr>
        <p:spPr>
          <a:xfrm flipV="1">
            <a:off x="1855909" y="2725449"/>
            <a:ext cx="3798889" cy="881167"/>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F9416B15-6BD6-41F9-939E-27047604DA22}"/>
              </a:ext>
            </a:extLst>
          </p:cNvPr>
          <p:cNvSpPr/>
          <p:nvPr/>
        </p:nvSpPr>
        <p:spPr>
          <a:xfrm>
            <a:off x="386704" y="3248304"/>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Parameters</a:t>
            </a:r>
          </a:p>
        </p:txBody>
      </p:sp>
      <p:cxnSp>
        <p:nvCxnSpPr>
          <p:cNvPr id="19" name="Straight Arrow Connector 18">
            <a:extLst>
              <a:ext uri="{FF2B5EF4-FFF2-40B4-BE49-F238E27FC236}">
                <a16:creationId xmlns:a16="http://schemas.microsoft.com/office/drawing/2014/main" id="{8234379A-9F29-4792-A0F3-F08639A9B75F}"/>
              </a:ext>
            </a:extLst>
          </p:cNvPr>
          <p:cNvCxnSpPr>
            <a:cxnSpLocks/>
          </p:cNvCxnSpPr>
          <p:nvPr/>
        </p:nvCxnSpPr>
        <p:spPr>
          <a:xfrm>
            <a:off x="5059490" y="1029206"/>
            <a:ext cx="708207" cy="123678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0240B6C-B525-4FD7-96AA-0A18F8870D38}"/>
              </a:ext>
            </a:extLst>
          </p:cNvPr>
          <p:cNvSpPr/>
          <p:nvPr/>
        </p:nvSpPr>
        <p:spPr>
          <a:xfrm>
            <a:off x="3896582" y="312584"/>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Scenarios</a:t>
            </a:r>
          </a:p>
        </p:txBody>
      </p:sp>
      <p:cxnSp>
        <p:nvCxnSpPr>
          <p:cNvPr id="25" name="Straight Arrow Connector 24">
            <a:extLst>
              <a:ext uri="{FF2B5EF4-FFF2-40B4-BE49-F238E27FC236}">
                <a16:creationId xmlns:a16="http://schemas.microsoft.com/office/drawing/2014/main" id="{9AE123D5-87F9-4A48-96B5-D720F95F19A2}"/>
              </a:ext>
            </a:extLst>
          </p:cNvPr>
          <p:cNvCxnSpPr>
            <a:cxnSpLocks/>
            <a:stCxn id="26" idx="1"/>
          </p:cNvCxnSpPr>
          <p:nvPr/>
        </p:nvCxnSpPr>
        <p:spPr>
          <a:xfrm flipH="1" flipV="1">
            <a:off x="10246453" y="1619540"/>
            <a:ext cx="389230" cy="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1CF5170-280F-4805-97ED-980F25508C91}"/>
              </a:ext>
            </a:extLst>
          </p:cNvPr>
          <p:cNvSpPr/>
          <p:nvPr/>
        </p:nvSpPr>
        <p:spPr>
          <a:xfrm>
            <a:off x="10635683" y="1257765"/>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sp>
        <p:nvSpPr>
          <p:cNvPr id="12" name="Rectangle: Rounded Corners 11">
            <a:extLst>
              <a:ext uri="{FF2B5EF4-FFF2-40B4-BE49-F238E27FC236}">
                <a16:creationId xmlns:a16="http://schemas.microsoft.com/office/drawing/2014/main" id="{A16AD2FA-C828-446C-AA55-C75B151B96D9}"/>
              </a:ext>
            </a:extLst>
          </p:cNvPr>
          <p:cNvSpPr/>
          <p:nvPr/>
        </p:nvSpPr>
        <p:spPr>
          <a:xfrm>
            <a:off x="6969106" y="312583"/>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Regions</a:t>
            </a:r>
          </a:p>
        </p:txBody>
      </p:sp>
      <p:cxnSp>
        <p:nvCxnSpPr>
          <p:cNvPr id="14" name="Straight Arrow Connector 13">
            <a:extLst>
              <a:ext uri="{FF2B5EF4-FFF2-40B4-BE49-F238E27FC236}">
                <a16:creationId xmlns:a16="http://schemas.microsoft.com/office/drawing/2014/main" id="{C3031D6C-5B31-41DF-AA68-4B58F0E306CD}"/>
              </a:ext>
            </a:extLst>
          </p:cNvPr>
          <p:cNvCxnSpPr>
            <a:cxnSpLocks/>
          </p:cNvCxnSpPr>
          <p:nvPr/>
        </p:nvCxnSpPr>
        <p:spPr>
          <a:xfrm flipH="1">
            <a:off x="6717826" y="1029206"/>
            <a:ext cx="354991" cy="46750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04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F73C8EA-24C3-48D8-9563-49ECABC10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782" y="1242316"/>
            <a:ext cx="7798459" cy="5496712"/>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442DCD7-FFA6-4F0D-9386-7A7F1E5660C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charts.png</a:t>
            </a:r>
          </a:p>
        </p:txBody>
      </p:sp>
      <p:sp>
        <p:nvSpPr>
          <p:cNvPr id="6" name="Rectangle: Rounded Corners 5">
            <a:extLst>
              <a:ext uri="{FF2B5EF4-FFF2-40B4-BE49-F238E27FC236}">
                <a16:creationId xmlns:a16="http://schemas.microsoft.com/office/drawing/2014/main" id="{F92C74C7-5E6E-4A7E-B022-16B9734BE4E4}"/>
              </a:ext>
            </a:extLst>
          </p:cNvPr>
          <p:cNvSpPr/>
          <p:nvPr/>
        </p:nvSpPr>
        <p:spPr>
          <a:xfrm>
            <a:off x="106397" y="3891721"/>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Parameters</a:t>
            </a:r>
          </a:p>
        </p:txBody>
      </p:sp>
      <p:cxnSp>
        <p:nvCxnSpPr>
          <p:cNvPr id="7" name="Straight Arrow Connector 6">
            <a:extLst>
              <a:ext uri="{FF2B5EF4-FFF2-40B4-BE49-F238E27FC236}">
                <a16:creationId xmlns:a16="http://schemas.microsoft.com/office/drawing/2014/main" id="{7EF7A78D-D5B2-4079-8CF6-0F0536E205B1}"/>
              </a:ext>
            </a:extLst>
          </p:cNvPr>
          <p:cNvCxnSpPr>
            <a:cxnSpLocks/>
            <a:stCxn id="6" idx="3"/>
          </p:cNvCxnSpPr>
          <p:nvPr/>
        </p:nvCxnSpPr>
        <p:spPr>
          <a:xfrm flipV="1">
            <a:off x="1575602" y="3366457"/>
            <a:ext cx="738181" cy="8835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6447B4B-EE4E-4B43-8A96-B6E57A7E7886}"/>
              </a:ext>
            </a:extLst>
          </p:cNvPr>
          <p:cNvCxnSpPr>
            <a:cxnSpLocks/>
            <a:stCxn id="6" idx="3"/>
          </p:cNvCxnSpPr>
          <p:nvPr/>
        </p:nvCxnSpPr>
        <p:spPr>
          <a:xfrm>
            <a:off x="1575602" y="4250033"/>
            <a:ext cx="738181" cy="97891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B4E7DFB-57C8-4EEE-A67D-EC9D7B9B49B7}"/>
              </a:ext>
            </a:extLst>
          </p:cNvPr>
          <p:cNvCxnSpPr>
            <a:cxnSpLocks/>
            <a:stCxn id="10" idx="1"/>
          </p:cNvCxnSpPr>
          <p:nvPr/>
        </p:nvCxnSpPr>
        <p:spPr>
          <a:xfrm flipH="1">
            <a:off x="9708500" y="1677807"/>
            <a:ext cx="505754"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FF96648-28EC-41D0-B13B-8123DF80CAAF}"/>
              </a:ext>
            </a:extLst>
          </p:cNvPr>
          <p:cNvSpPr/>
          <p:nvPr/>
        </p:nvSpPr>
        <p:spPr>
          <a:xfrm>
            <a:off x="10214254" y="1316031"/>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cxnSp>
        <p:nvCxnSpPr>
          <p:cNvPr id="16" name="Straight Arrow Connector 15">
            <a:extLst>
              <a:ext uri="{FF2B5EF4-FFF2-40B4-BE49-F238E27FC236}">
                <a16:creationId xmlns:a16="http://schemas.microsoft.com/office/drawing/2014/main" id="{A67EC9C7-54C4-4DD5-B9BD-3ADA31A2A3D8}"/>
              </a:ext>
            </a:extLst>
          </p:cNvPr>
          <p:cNvCxnSpPr>
            <a:cxnSpLocks/>
            <a:stCxn id="18" idx="2"/>
          </p:cNvCxnSpPr>
          <p:nvPr/>
        </p:nvCxnSpPr>
        <p:spPr>
          <a:xfrm flipH="1">
            <a:off x="3850102" y="1095939"/>
            <a:ext cx="734603" cy="123001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ACB0B81-4700-4308-8138-C9F6F656F5DC}"/>
              </a:ext>
            </a:extLst>
          </p:cNvPr>
          <p:cNvCxnSpPr>
            <a:cxnSpLocks/>
            <a:stCxn id="18" idx="2"/>
          </p:cNvCxnSpPr>
          <p:nvPr/>
        </p:nvCxnSpPr>
        <p:spPr>
          <a:xfrm>
            <a:off x="4584705" y="1095939"/>
            <a:ext cx="1011396" cy="123001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AAB25AF-1308-4ACD-90E0-4BDCD566C7FA}"/>
              </a:ext>
            </a:extLst>
          </p:cNvPr>
          <p:cNvSpPr/>
          <p:nvPr/>
        </p:nvSpPr>
        <p:spPr>
          <a:xfrm>
            <a:off x="3850102" y="379316"/>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Scenarios</a:t>
            </a:r>
          </a:p>
        </p:txBody>
      </p:sp>
      <p:sp>
        <p:nvSpPr>
          <p:cNvPr id="24" name="Rectangle: Rounded Corners 23">
            <a:extLst>
              <a:ext uri="{FF2B5EF4-FFF2-40B4-BE49-F238E27FC236}">
                <a16:creationId xmlns:a16="http://schemas.microsoft.com/office/drawing/2014/main" id="{DA8B77A2-D533-49FD-80BF-BAEEF2E05CF9}"/>
              </a:ext>
            </a:extLst>
          </p:cNvPr>
          <p:cNvSpPr/>
          <p:nvPr/>
        </p:nvSpPr>
        <p:spPr>
          <a:xfrm>
            <a:off x="5541349" y="1577523"/>
            <a:ext cx="1651148" cy="2135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1BFA695-C3C0-4E9F-8858-1BF79EA40FD7}"/>
              </a:ext>
            </a:extLst>
          </p:cNvPr>
          <p:cNvSpPr/>
          <p:nvPr/>
        </p:nvSpPr>
        <p:spPr>
          <a:xfrm>
            <a:off x="7685863" y="379316"/>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Maps</a:t>
            </a:r>
          </a:p>
        </p:txBody>
      </p:sp>
      <p:cxnSp>
        <p:nvCxnSpPr>
          <p:cNvPr id="26" name="Straight Arrow Connector 25">
            <a:extLst>
              <a:ext uri="{FF2B5EF4-FFF2-40B4-BE49-F238E27FC236}">
                <a16:creationId xmlns:a16="http://schemas.microsoft.com/office/drawing/2014/main" id="{24ACD1ED-7C1A-40EE-ADD5-50751997E04C}"/>
              </a:ext>
            </a:extLst>
          </p:cNvPr>
          <p:cNvCxnSpPr>
            <a:cxnSpLocks/>
            <a:stCxn id="25" idx="1"/>
            <a:endCxn id="24" idx="0"/>
          </p:cNvCxnSpPr>
          <p:nvPr/>
        </p:nvCxnSpPr>
        <p:spPr>
          <a:xfrm flipH="1">
            <a:off x="6366923" y="737628"/>
            <a:ext cx="1318940" cy="8398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40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F53B1AEE-E830-407D-BA32-6E0C69902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541" y="1236330"/>
            <a:ext cx="7890032" cy="4906426"/>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0AE1F7E-503D-41D5-8391-B5F7AF1627ED}"/>
              </a:ext>
            </a:extLst>
          </p:cNvPr>
          <p:cNvCxnSpPr>
            <a:cxnSpLocks/>
            <a:stCxn id="9" idx="3"/>
          </p:cNvCxnSpPr>
          <p:nvPr/>
        </p:nvCxnSpPr>
        <p:spPr>
          <a:xfrm>
            <a:off x="1931542" y="1811545"/>
            <a:ext cx="545328"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72E53B3B-989E-4326-BCAE-9B4097FCD79A}"/>
              </a:ext>
            </a:extLst>
          </p:cNvPr>
          <p:cNvSpPr/>
          <p:nvPr/>
        </p:nvSpPr>
        <p:spPr>
          <a:xfrm>
            <a:off x="308225" y="1534143"/>
            <a:ext cx="1623317" cy="55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 Slide Bar</a:t>
            </a:r>
          </a:p>
        </p:txBody>
      </p:sp>
      <p:sp>
        <p:nvSpPr>
          <p:cNvPr id="17" name="Rectangle: Rounded Corners 16">
            <a:extLst>
              <a:ext uri="{FF2B5EF4-FFF2-40B4-BE49-F238E27FC236}">
                <a16:creationId xmlns:a16="http://schemas.microsoft.com/office/drawing/2014/main" id="{E6EB62C3-CC47-4CED-A112-2CC694A590A3}"/>
              </a:ext>
            </a:extLst>
          </p:cNvPr>
          <p:cNvSpPr/>
          <p:nvPr/>
        </p:nvSpPr>
        <p:spPr>
          <a:xfrm>
            <a:off x="385280" y="4374222"/>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Parameters</a:t>
            </a:r>
          </a:p>
        </p:txBody>
      </p:sp>
      <p:cxnSp>
        <p:nvCxnSpPr>
          <p:cNvPr id="23" name="Straight Arrow Connector 22">
            <a:extLst>
              <a:ext uri="{FF2B5EF4-FFF2-40B4-BE49-F238E27FC236}">
                <a16:creationId xmlns:a16="http://schemas.microsoft.com/office/drawing/2014/main" id="{CB05C834-7311-4BC7-A22C-7D93853C98A3}"/>
              </a:ext>
            </a:extLst>
          </p:cNvPr>
          <p:cNvCxnSpPr>
            <a:cxnSpLocks/>
            <a:stCxn id="17" idx="3"/>
          </p:cNvCxnSpPr>
          <p:nvPr/>
        </p:nvCxnSpPr>
        <p:spPr>
          <a:xfrm flipV="1">
            <a:off x="1854485" y="3932808"/>
            <a:ext cx="704417" cy="79972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854972-A0BC-4C72-9F7F-04A28AC1E1E1}"/>
              </a:ext>
            </a:extLst>
          </p:cNvPr>
          <p:cNvCxnSpPr>
            <a:cxnSpLocks/>
            <a:stCxn id="17" idx="3"/>
          </p:cNvCxnSpPr>
          <p:nvPr/>
        </p:nvCxnSpPr>
        <p:spPr>
          <a:xfrm>
            <a:off x="1854485" y="4732534"/>
            <a:ext cx="773305" cy="63571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C49ED38-E758-4024-B70B-9577091C715C}"/>
              </a:ext>
            </a:extLst>
          </p:cNvPr>
          <p:cNvCxnSpPr>
            <a:cxnSpLocks/>
            <a:stCxn id="41" idx="2"/>
          </p:cNvCxnSpPr>
          <p:nvPr/>
        </p:nvCxnSpPr>
        <p:spPr>
          <a:xfrm flipH="1">
            <a:off x="3824650" y="1152283"/>
            <a:ext cx="959108" cy="1706327"/>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AEA71F-871B-4AB6-8EBE-8A36171B66DD}"/>
              </a:ext>
            </a:extLst>
          </p:cNvPr>
          <p:cNvCxnSpPr>
            <a:cxnSpLocks/>
            <a:stCxn id="41" idx="2"/>
          </p:cNvCxnSpPr>
          <p:nvPr/>
        </p:nvCxnSpPr>
        <p:spPr>
          <a:xfrm>
            <a:off x="4783758" y="1152283"/>
            <a:ext cx="1219791" cy="1706327"/>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2677CA0-DAF4-4AEA-A1B2-5F625C110971}"/>
              </a:ext>
            </a:extLst>
          </p:cNvPr>
          <p:cNvSpPr/>
          <p:nvPr/>
        </p:nvSpPr>
        <p:spPr>
          <a:xfrm>
            <a:off x="4049155" y="435660"/>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Scenarios</a:t>
            </a:r>
          </a:p>
        </p:txBody>
      </p:sp>
      <p:sp>
        <p:nvSpPr>
          <p:cNvPr id="45" name="Rectangle: Rounded Corners 44">
            <a:extLst>
              <a:ext uri="{FF2B5EF4-FFF2-40B4-BE49-F238E27FC236}">
                <a16:creationId xmlns:a16="http://schemas.microsoft.com/office/drawing/2014/main" id="{20CDA801-AEF5-48FF-BB62-2872F4E93656}"/>
              </a:ext>
            </a:extLst>
          </p:cNvPr>
          <p:cNvSpPr/>
          <p:nvPr/>
        </p:nvSpPr>
        <p:spPr>
          <a:xfrm>
            <a:off x="6008823" y="435660"/>
            <a:ext cx="1469206" cy="55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Legend Type</a:t>
            </a:r>
          </a:p>
        </p:txBody>
      </p:sp>
      <p:sp>
        <p:nvSpPr>
          <p:cNvPr id="48" name="Rectangle: Rounded Corners 47">
            <a:extLst>
              <a:ext uri="{FF2B5EF4-FFF2-40B4-BE49-F238E27FC236}">
                <a16:creationId xmlns:a16="http://schemas.microsoft.com/office/drawing/2014/main" id="{EDCEA179-1C97-401C-BFD2-7EED79F91F9A}"/>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maps.png</a:t>
            </a:r>
          </a:p>
        </p:txBody>
      </p:sp>
      <p:cxnSp>
        <p:nvCxnSpPr>
          <p:cNvPr id="50" name="Straight Arrow Connector 49">
            <a:extLst>
              <a:ext uri="{FF2B5EF4-FFF2-40B4-BE49-F238E27FC236}">
                <a16:creationId xmlns:a16="http://schemas.microsoft.com/office/drawing/2014/main" id="{5771E6AA-72EC-4EEC-8FFE-0C2DB0F47CCB}"/>
              </a:ext>
            </a:extLst>
          </p:cNvPr>
          <p:cNvCxnSpPr>
            <a:cxnSpLocks/>
            <a:stCxn id="54" idx="1"/>
          </p:cNvCxnSpPr>
          <p:nvPr/>
        </p:nvCxnSpPr>
        <p:spPr>
          <a:xfrm flipH="1">
            <a:off x="10089236" y="2135655"/>
            <a:ext cx="375842"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661DACE8-2A6A-4820-B5A4-35FCF372909A}"/>
              </a:ext>
            </a:extLst>
          </p:cNvPr>
          <p:cNvSpPr/>
          <p:nvPr/>
        </p:nvSpPr>
        <p:spPr>
          <a:xfrm>
            <a:off x="10465078" y="1773879"/>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sp>
        <p:nvSpPr>
          <p:cNvPr id="24" name="Rectangle: Rounded Corners 23">
            <a:extLst>
              <a:ext uri="{FF2B5EF4-FFF2-40B4-BE49-F238E27FC236}">
                <a16:creationId xmlns:a16="http://schemas.microsoft.com/office/drawing/2014/main" id="{6BE772DE-6C03-4716-826B-49578BA2C3EA}"/>
              </a:ext>
            </a:extLst>
          </p:cNvPr>
          <p:cNvSpPr/>
          <p:nvPr/>
        </p:nvSpPr>
        <p:spPr>
          <a:xfrm>
            <a:off x="8620164" y="435660"/>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Maps</a:t>
            </a:r>
          </a:p>
        </p:txBody>
      </p:sp>
      <p:sp>
        <p:nvSpPr>
          <p:cNvPr id="14" name="Rectangle: Rounded Corners 13">
            <a:extLst>
              <a:ext uri="{FF2B5EF4-FFF2-40B4-BE49-F238E27FC236}">
                <a16:creationId xmlns:a16="http://schemas.microsoft.com/office/drawing/2014/main" id="{BCAA672E-5938-49C7-97D1-C596C15B5C4D}"/>
              </a:ext>
            </a:extLst>
          </p:cNvPr>
          <p:cNvSpPr/>
          <p:nvPr/>
        </p:nvSpPr>
        <p:spPr>
          <a:xfrm>
            <a:off x="5859261" y="2044557"/>
            <a:ext cx="1535837" cy="2192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BB88F12-4A0D-4558-B492-CD51F614166E}"/>
              </a:ext>
            </a:extLst>
          </p:cNvPr>
          <p:cNvCxnSpPr>
            <a:cxnSpLocks/>
            <a:stCxn id="24" idx="1"/>
            <a:endCxn id="14" idx="3"/>
          </p:cNvCxnSpPr>
          <p:nvPr/>
        </p:nvCxnSpPr>
        <p:spPr>
          <a:xfrm flipH="1">
            <a:off x="7395098" y="793972"/>
            <a:ext cx="1225066" cy="136021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F74B6FA-26F8-4CB3-9415-96BAFE51326E}"/>
              </a:ext>
            </a:extLst>
          </p:cNvPr>
          <p:cNvCxnSpPr>
            <a:cxnSpLocks/>
            <a:stCxn id="45" idx="2"/>
          </p:cNvCxnSpPr>
          <p:nvPr/>
        </p:nvCxnSpPr>
        <p:spPr>
          <a:xfrm>
            <a:off x="6743426" y="990464"/>
            <a:ext cx="0" cy="61882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57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A15C3BD-63BA-47E3-988A-452FEF4EE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673"/>
          <a:stretch/>
        </p:blipFill>
        <p:spPr bwMode="auto">
          <a:xfrm>
            <a:off x="471133" y="1096851"/>
            <a:ext cx="9802274" cy="4347768"/>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FC35F17E-E78E-42CF-920A-6179EEFEE9B4}"/>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table.png</a:t>
            </a:r>
          </a:p>
        </p:txBody>
      </p:sp>
      <p:cxnSp>
        <p:nvCxnSpPr>
          <p:cNvPr id="6" name="Straight Arrow Connector 5">
            <a:extLst>
              <a:ext uri="{FF2B5EF4-FFF2-40B4-BE49-F238E27FC236}">
                <a16:creationId xmlns:a16="http://schemas.microsoft.com/office/drawing/2014/main" id="{B048FE85-35DD-4FB6-B5C8-4A73F30311C7}"/>
              </a:ext>
            </a:extLst>
          </p:cNvPr>
          <p:cNvCxnSpPr>
            <a:cxnSpLocks/>
            <a:stCxn id="7" idx="1"/>
          </p:cNvCxnSpPr>
          <p:nvPr/>
        </p:nvCxnSpPr>
        <p:spPr>
          <a:xfrm flipH="1">
            <a:off x="10009817" y="1657160"/>
            <a:ext cx="527180" cy="436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FDB4166-2553-4981-B4D0-2427B3247E62}"/>
              </a:ext>
            </a:extLst>
          </p:cNvPr>
          <p:cNvSpPr/>
          <p:nvPr/>
        </p:nvSpPr>
        <p:spPr>
          <a:xfrm>
            <a:off x="10536997" y="1295384"/>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sp>
        <p:nvSpPr>
          <p:cNvPr id="8" name="Rectangle: Rounded Corners 7">
            <a:extLst>
              <a:ext uri="{FF2B5EF4-FFF2-40B4-BE49-F238E27FC236}">
                <a16:creationId xmlns:a16="http://schemas.microsoft.com/office/drawing/2014/main" id="{406B06D3-75BD-410F-BAF3-885A0C6D989D}"/>
              </a:ext>
            </a:extLst>
          </p:cNvPr>
          <p:cNvSpPr/>
          <p:nvPr/>
        </p:nvSpPr>
        <p:spPr>
          <a:xfrm>
            <a:off x="7853729" y="255235"/>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Bar</a:t>
            </a:r>
          </a:p>
        </p:txBody>
      </p:sp>
      <p:cxnSp>
        <p:nvCxnSpPr>
          <p:cNvPr id="9" name="Straight Arrow Connector 8">
            <a:extLst>
              <a:ext uri="{FF2B5EF4-FFF2-40B4-BE49-F238E27FC236}">
                <a16:creationId xmlns:a16="http://schemas.microsoft.com/office/drawing/2014/main" id="{079342EC-4819-4B7D-936E-226F3E28493B}"/>
              </a:ext>
            </a:extLst>
          </p:cNvPr>
          <p:cNvCxnSpPr>
            <a:cxnSpLocks/>
            <a:stCxn id="8" idx="2"/>
          </p:cNvCxnSpPr>
          <p:nvPr/>
        </p:nvCxnSpPr>
        <p:spPr>
          <a:xfrm>
            <a:off x="8588332" y="978786"/>
            <a:ext cx="0" cy="1040149"/>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97D1993-76FC-495F-8BA7-4336DD046592}"/>
              </a:ext>
            </a:extLst>
          </p:cNvPr>
          <p:cNvSpPr/>
          <p:nvPr/>
        </p:nvSpPr>
        <p:spPr>
          <a:xfrm>
            <a:off x="4771368" y="255235"/>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 Filters</a:t>
            </a:r>
          </a:p>
        </p:txBody>
      </p:sp>
      <p:sp>
        <p:nvSpPr>
          <p:cNvPr id="13" name="Rectangle: Rounded Corners 12">
            <a:extLst>
              <a:ext uri="{FF2B5EF4-FFF2-40B4-BE49-F238E27FC236}">
                <a16:creationId xmlns:a16="http://schemas.microsoft.com/office/drawing/2014/main" id="{E0B3F97F-EF7C-4719-BA4D-E316A01AC864}"/>
              </a:ext>
            </a:extLst>
          </p:cNvPr>
          <p:cNvSpPr/>
          <p:nvPr/>
        </p:nvSpPr>
        <p:spPr>
          <a:xfrm>
            <a:off x="996593" y="2434975"/>
            <a:ext cx="9013204" cy="3377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627C8BD-A856-4DE6-B186-13EB0F9A9B58}"/>
              </a:ext>
            </a:extLst>
          </p:cNvPr>
          <p:cNvCxnSpPr>
            <a:cxnSpLocks/>
            <a:stCxn id="12" idx="2"/>
            <a:endCxn id="13" idx="0"/>
          </p:cNvCxnSpPr>
          <p:nvPr/>
        </p:nvCxnSpPr>
        <p:spPr>
          <a:xfrm flipH="1">
            <a:off x="5503195" y="978786"/>
            <a:ext cx="2776" cy="1456189"/>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EB78D28-27C1-4485-83E5-0A7CB38AC101}"/>
              </a:ext>
            </a:extLst>
          </p:cNvPr>
          <p:cNvSpPr/>
          <p:nvPr/>
        </p:nvSpPr>
        <p:spPr>
          <a:xfrm>
            <a:off x="7922757" y="5803823"/>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Navigation</a:t>
            </a:r>
          </a:p>
        </p:txBody>
      </p:sp>
      <p:sp>
        <p:nvSpPr>
          <p:cNvPr id="19" name="Rectangle: Rounded Corners 18">
            <a:extLst>
              <a:ext uri="{FF2B5EF4-FFF2-40B4-BE49-F238E27FC236}">
                <a16:creationId xmlns:a16="http://schemas.microsoft.com/office/drawing/2014/main" id="{00AEF1E1-BA8D-4708-9F2E-36E448D87A84}"/>
              </a:ext>
            </a:extLst>
          </p:cNvPr>
          <p:cNvSpPr/>
          <p:nvPr/>
        </p:nvSpPr>
        <p:spPr>
          <a:xfrm>
            <a:off x="7253554" y="5086103"/>
            <a:ext cx="2807613" cy="3225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4AAE6B3-61D2-48F5-8CEC-AAAD33FD83E9}"/>
              </a:ext>
            </a:extLst>
          </p:cNvPr>
          <p:cNvCxnSpPr>
            <a:cxnSpLocks/>
            <a:stCxn id="18" idx="0"/>
            <a:endCxn id="19" idx="2"/>
          </p:cNvCxnSpPr>
          <p:nvPr/>
        </p:nvCxnSpPr>
        <p:spPr>
          <a:xfrm flipV="1">
            <a:off x="8657360" y="5408615"/>
            <a:ext cx="1" cy="3952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8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87E7F14-426B-40EF-BCB6-752684900519}"/>
              </a:ext>
            </a:extLst>
          </p:cNvPr>
          <p:cNvSpPr/>
          <p:nvPr/>
        </p:nvSpPr>
        <p:spPr>
          <a:xfrm>
            <a:off x="2457398" y="2220981"/>
            <a:ext cx="1964651" cy="805343"/>
          </a:xfrm>
          <a:prstGeom prst="round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Launch App</a:t>
            </a:r>
          </a:p>
        </p:txBody>
      </p:sp>
      <p:sp>
        <p:nvSpPr>
          <p:cNvPr id="5" name="Rectangle: Rounded Corners 4">
            <a:extLst>
              <a:ext uri="{FF2B5EF4-FFF2-40B4-BE49-F238E27FC236}">
                <a16:creationId xmlns:a16="http://schemas.microsoft.com/office/drawing/2014/main" id="{EB224AFB-B8B8-454C-8822-72E53C8F520E}"/>
              </a:ext>
            </a:extLst>
          </p:cNvPr>
          <p:cNvSpPr/>
          <p:nvPr/>
        </p:nvSpPr>
        <p:spPr>
          <a:xfrm>
            <a:off x="8541358" y="2220982"/>
            <a:ext cx="1964651" cy="805343"/>
          </a:xfrm>
          <a:prstGeom prst="round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User Guide</a:t>
            </a:r>
          </a:p>
        </p:txBody>
      </p:sp>
      <p:sp>
        <p:nvSpPr>
          <p:cNvPr id="2" name="Rectangle 1">
            <a:extLst>
              <a:ext uri="{FF2B5EF4-FFF2-40B4-BE49-F238E27FC236}">
                <a16:creationId xmlns:a16="http://schemas.microsoft.com/office/drawing/2014/main" id="{5D18EF91-B3C8-414B-B8DC-34A9CC8547DB}"/>
              </a:ext>
            </a:extLst>
          </p:cNvPr>
          <p:cNvSpPr/>
          <p:nvPr/>
        </p:nvSpPr>
        <p:spPr>
          <a:xfrm>
            <a:off x="1538107" y="1726189"/>
            <a:ext cx="3803235" cy="1794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6938A10-FC01-4882-A3F5-A3097D3A81C9}"/>
              </a:ext>
            </a:extLst>
          </p:cNvPr>
          <p:cNvSpPr/>
          <p:nvPr/>
        </p:nvSpPr>
        <p:spPr>
          <a:xfrm>
            <a:off x="7622065" y="1726185"/>
            <a:ext cx="3803235" cy="1794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57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161504B2-3806-4957-AF30-A2EDB9388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657" y="479871"/>
            <a:ext cx="7298666" cy="5129199"/>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F8D7A6B8-BD42-446A-BA4F-B0D3200E6AC9}"/>
              </a:ext>
            </a:extLst>
          </p:cNvPr>
          <p:cNvSpPr/>
          <p:nvPr/>
        </p:nvSpPr>
        <p:spPr>
          <a:xfrm>
            <a:off x="262467" y="1083733"/>
            <a:ext cx="3750734" cy="3620004"/>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F6A3-7AAC-4AFA-A62E-56511B0ABC58}"/>
              </a:ext>
            </a:extLst>
          </p:cNvPr>
          <p:cNvSpPr txBox="1"/>
          <p:nvPr/>
        </p:nvSpPr>
        <p:spPr>
          <a:xfrm>
            <a:off x="766234" y="1457028"/>
            <a:ext cx="2726266" cy="584775"/>
          </a:xfrm>
          <a:prstGeom prst="rect">
            <a:avLst/>
          </a:prstGeom>
          <a:noFill/>
        </p:spPr>
        <p:txBody>
          <a:bodyPr wrap="square" rtlCol="0">
            <a:spAutoFit/>
          </a:bodyPr>
          <a:lstStyle/>
          <a:p>
            <a:pPr algn="ctr"/>
            <a:r>
              <a:rPr lang="en-US" sz="3200" b="1" dirty="0"/>
              <a:t>Story  board</a:t>
            </a:r>
          </a:p>
        </p:txBody>
      </p:sp>
      <p:sp>
        <p:nvSpPr>
          <p:cNvPr id="6" name="Rectangle: Rounded Corners 5">
            <a:extLst>
              <a:ext uri="{FF2B5EF4-FFF2-40B4-BE49-F238E27FC236}">
                <a16:creationId xmlns:a16="http://schemas.microsoft.com/office/drawing/2014/main" id="{AB480DA7-A7B8-4705-B182-A30C62B38C1E}"/>
              </a:ext>
            </a:extLst>
          </p:cNvPr>
          <p:cNvSpPr/>
          <p:nvPr/>
        </p:nvSpPr>
        <p:spPr>
          <a:xfrm>
            <a:off x="499534" y="2723828"/>
            <a:ext cx="3259666" cy="46566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Enter optional title here …</a:t>
            </a:r>
          </a:p>
        </p:txBody>
      </p:sp>
      <p:sp>
        <p:nvSpPr>
          <p:cNvPr id="7" name="TextBox 6">
            <a:extLst>
              <a:ext uri="{FF2B5EF4-FFF2-40B4-BE49-F238E27FC236}">
                <a16:creationId xmlns:a16="http://schemas.microsoft.com/office/drawing/2014/main" id="{D6336A65-6830-493A-9829-208EC56A7AC2}"/>
              </a:ext>
            </a:extLst>
          </p:cNvPr>
          <p:cNvSpPr txBox="1"/>
          <p:nvPr/>
        </p:nvSpPr>
        <p:spPr>
          <a:xfrm>
            <a:off x="499534" y="2263825"/>
            <a:ext cx="1871134" cy="369332"/>
          </a:xfrm>
          <a:prstGeom prst="rect">
            <a:avLst/>
          </a:prstGeom>
          <a:noFill/>
        </p:spPr>
        <p:txBody>
          <a:bodyPr wrap="square" rtlCol="0">
            <a:spAutoFit/>
          </a:bodyPr>
          <a:lstStyle/>
          <a:p>
            <a:r>
              <a:rPr lang="en-US" b="1" dirty="0"/>
              <a:t>Title (Optional):</a:t>
            </a:r>
          </a:p>
        </p:txBody>
      </p:sp>
      <p:sp>
        <p:nvSpPr>
          <p:cNvPr id="8" name="Rectangle: Rounded Corners 7">
            <a:extLst>
              <a:ext uri="{FF2B5EF4-FFF2-40B4-BE49-F238E27FC236}">
                <a16:creationId xmlns:a16="http://schemas.microsoft.com/office/drawing/2014/main" id="{38D46DD6-C15E-411C-9279-2762BD294FB7}"/>
              </a:ext>
            </a:extLst>
          </p:cNvPr>
          <p:cNvSpPr/>
          <p:nvPr/>
        </p:nvSpPr>
        <p:spPr>
          <a:xfrm>
            <a:off x="499534" y="3918203"/>
            <a:ext cx="3259666" cy="46566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Add your story here …</a:t>
            </a:r>
          </a:p>
        </p:txBody>
      </p:sp>
      <p:sp>
        <p:nvSpPr>
          <p:cNvPr id="9" name="TextBox 8">
            <a:extLst>
              <a:ext uri="{FF2B5EF4-FFF2-40B4-BE49-F238E27FC236}">
                <a16:creationId xmlns:a16="http://schemas.microsoft.com/office/drawing/2014/main" id="{7775F0BF-804E-4DE7-B7CF-7DE1C7C9068D}"/>
              </a:ext>
            </a:extLst>
          </p:cNvPr>
          <p:cNvSpPr txBox="1"/>
          <p:nvPr/>
        </p:nvSpPr>
        <p:spPr>
          <a:xfrm>
            <a:off x="499534" y="3472671"/>
            <a:ext cx="1871134" cy="369332"/>
          </a:xfrm>
          <a:prstGeom prst="rect">
            <a:avLst/>
          </a:prstGeom>
          <a:noFill/>
        </p:spPr>
        <p:txBody>
          <a:bodyPr wrap="square" rtlCol="0">
            <a:spAutoFit/>
          </a:bodyPr>
          <a:lstStyle/>
          <a:p>
            <a:r>
              <a:rPr lang="en-US" b="1" dirty="0"/>
              <a:t>Story:</a:t>
            </a:r>
          </a:p>
        </p:txBody>
      </p:sp>
      <p:pic>
        <p:nvPicPr>
          <p:cNvPr id="12" name="Picture 11">
            <a:extLst>
              <a:ext uri="{FF2B5EF4-FFF2-40B4-BE49-F238E27FC236}">
                <a16:creationId xmlns:a16="http://schemas.microsoft.com/office/drawing/2014/main" id="{3E942A76-FECC-4B96-80D4-1BA1D4548584}"/>
              </a:ext>
            </a:extLst>
          </p:cNvPr>
          <p:cNvPicPr>
            <a:picLocks noChangeAspect="1"/>
          </p:cNvPicPr>
          <p:nvPr/>
        </p:nvPicPr>
        <p:blipFill rotWithShape="1">
          <a:blip r:embed="rId3"/>
          <a:srcRect t="15778"/>
          <a:stretch/>
        </p:blipFill>
        <p:spPr>
          <a:xfrm>
            <a:off x="4666657" y="2353733"/>
            <a:ext cx="7298666" cy="4342944"/>
          </a:xfrm>
          <a:prstGeom prst="rect">
            <a:avLst/>
          </a:prstGeom>
          <a:ln>
            <a:solidFill>
              <a:schemeClr val="tx1"/>
            </a:solidFill>
          </a:ln>
        </p:spPr>
      </p:pic>
      <p:sp>
        <p:nvSpPr>
          <p:cNvPr id="13" name="Rectangle 12">
            <a:extLst>
              <a:ext uri="{FF2B5EF4-FFF2-40B4-BE49-F238E27FC236}">
                <a16:creationId xmlns:a16="http://schemas.microsoft.com/office/drawing/2014/main" id="{38BFC3E3-76B4-4480-A293-7C62DCBCFA9A}"/>
              </a:ext>
            </a:extLst>
          </p:cNvPr>
          <p:cNvSpPr/>
          <p:nvPr/>
        </p:nvSpPr>
        <p:spPr>
          <a:xfrm>
            <a:off x="4666657" y="1312333"/>
            <a:ext cx="7298666" cy="104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9A6F1ED-5863-47C3-BF54-8AF09D1B67F8}"/>
              </a:ext>
            </a:extLst>
          </p:cNvPr>
          <p:cNvSpPr/>
          <p:nvPr/>
        </p:nvSpPr>
        <p:spPr>
          <a:xfrm>
            <a:off x="4856692" y="1413933"/>
            <a:ext cx="6934200" cy="778934"/>
          </a:xfrm>
          <a:prstGeom prst="round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D25474B-C6FF-42D4-9F7D-5F5D8BB20577}"/>
              </a:ext>
            </a:extLst>
          </p:cNvPr>
          <p:cNvSpPr txBox="1"/>
          <p:nvPr/>
        </p:nvSpPr>
        <p:spPr>
          <a:xfrm>
            <a:off x="6923321" y="1388958"/>
            <a:ext cx="2726266" cy="307777"/>
          </a:xfrm>
          <a:prstGeom prst="rect">
            <a:avLst/>
          </a:prstGeom>
          <a:noFill/>
        </p:spPr>
        <p:txBody>
          <a:bodyPr wrap="square" rtlCol="0">
            <a:spAutoFit/>
          </a:bodyPr>
          <a:lstStyle/>
          <a:p>
            <a:pPr algn="ctr"/>
            <a:r>
              <a:rPr lang="en-US" sz="1400" b="1" dirty="0"/>
              <a:t>MY TITLE</a:t>
            </a:r>
          </a:p>
        </p:txBody>
      </p:sp>
      <p:sp>
        <p:nvSpPr>
          <p:cNvPr id="16" name="TextBox 15">
            <a:extLst>
              <a:ext uri="{FF2B5EF4-FFF2-40B4-BE49-F238E27FC236}">
                <a16:creationId xmlns:a16="http://schemas.microsoft.com/office/drawing/2014/main" id="{8B4254F2-163F-4677-A9F7-A264C2C57656}"/>
              </a:ext>
            </a:extLst>
          </p:cNvPr>
          <p:cNvSpPr txBox="1"/>
          <p:nvPr/>
        </p:nvSpPr>
        <p:spPr>
          <a:xfrm>
            <a:off x="4941359" y="1606915"/>
            <a:ext cx="6764865" cy="584775"/>
          </a:xfrm>
          <a:prstGeom prst="rect">
            <a:avLst/>
          </a:prstGeom>
          <a:noFill/>
        </p:spPr>
        <p:txBody>
          <a:bodyPr wrap="square" rtlCol="0">
            <a:spAutoFit/>
          </a:bodyPr>
          <a:lstStyle/>
          <a:p>
            <a:r>
              <a:rPr lang="en-US" sz="800" b="0" i="0" dirty="0">
                <a:solidFill>
                  <a:srgbClr val="24292E"/>
                </a:solidFill>
                <a:effectLst/>
                <a:latin typeface="-apple-system"/>
              </a:rPr>
              <a:t>Existing scientific literature shows that health and agricultural impacts attributable to air pollution are significant and should be considered in the integrated analysis of human and Earth-system interactions. The implementation of policies that affect the power sector, the composition of the vehicle fleet or the investments and deployment of different energy sources will in turn result in different levels of air pollution. Even though the various methodologies for estimating the impacts of air pollution, such as exposure-response functions, are extensively applied by the scientific community, they are normally not</a:t>
            </a:r>
            <a:endParaRPr lang="en-US" sz="800" dirty="0"/>
          </a:p>
        </p:txBody>
      </p:sp>
      <p:sp>
        <p:nvSpPr>
          <p:cNvPr id="17" name="Rectangle: Rounded Corners 16">
            <a:extLst>
              <a:ext uri="{FF2B5EF4-FFF2-40B4-BE49-F238E27FC236}">
                <a16:creationId xmlns:a16="http://schemas.microsoft.com/office/drawing/2014/main" id="{FA5F072C-E1D9-4625-A1A9-B7CB8D64B99C}"/>
              </a:ext>
            </a:extLst>
          </p:cNvPr>
          <p:cNvSpPr/>
          <p:nvPr/>
        </p:nvSpPr>
        <p:spPr>
          <a:xfrm>
            <a:off x="11663890" y="1413933"/>
            <a:ext cx="127001" cy="777757"/>
          </a:xfrm>
          <a:prstGeom prst="round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D336D8A-AAB7-483A-B81F-BBEE7A5F03D0}"/>
              </a:ext>
            </a:extLst>
          </p:cNvPr>
          <p:cNvSpPr/>
          <p:nvPr/>
        </p:nvSpPr>
        <p:spPr>
          <a:xfrm>
            <a:off x="11663889" y="1795408"/>
            <a:ext cx="127001" cy="134992"/>
          </a:xfrm>
          <a:prstGeom prst="round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BD3C1858-3DAB-476E-B501-7F155A224449}"/>
              </a:ext>
            </a:extLst>
          </p:cNvPr>
          <p:cNvSpPr/>
          <p:nvPr/>
        </p:nvSpPr>
        <p:spPr>
          <a:xfrm>
            <a:off x="4939805" y="1469453"/>
            <a:ext cx="127380" cy="7854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30DD71E-ACB9-4E89-A961-0C96ED6780DF}"/>
              </a:ext>
            </a:extLst>
          </p:cNvPr>
          <p:cNvSpPr/>
          <p:nvPr/>
        </p:nvSpPr>
        <p:spPr>
          <a:xfrm>
            <a:off x="1085025" y="5385762"/>
            <a:ext cx="2088683" cy="465666"/>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50000"/>
                    <a:lumOff val="50000"/>
                  </a:schemeClr>
                </a:solidFill>
              </a:rPr>
              <a:t>Upload </a:t>
            </a:r>
            <a:r>
              <a:rPr lang="en-US" dirty="0" err="1">
                <a:solidFill>
                  <a:schemeClr val="tx1">
                    <a:lumMod val="50000"/>
                    <a:lumOff val="50000"/>
                  </a:schemeClr>
                </a:solidFill>
              </a:rPr>
              <a:t>rmarkdown</a:t>
            </a:r>
            <a:endParaRPr lang="en-US" dirty="0">
              <a:solidFill>
                <a:schemeClr val="tx1">
                  <a:lumMod val="50000"/>
                  <a:lumOff val="50000"/>
                </a:schemeClr>
              </a:solidFill>
            </a:endParaRPr>
          </a:p>
        </p:txBody>
      </p:sp>
    </p:spTree>
    <p:extLst>
      <p:ext uri="{BB962C8B-B14F-4D97-AF65-F5344CB8AC3E}">
        <p14:creationId xmlns:p14="http://schemas.microsoft.com/office/powerpoint/2010/main" val="138077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C2B4168-1D62-4572-A223-D69178D25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5" y="365012"/>
            <a:ext cx="6400800" cy="6106771"/>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6EA764F-2A2B-4C11-BDCF-C0B247B2999C}"/>
              </a:ext>
            </a:extLst>
          </p:cNvPr>
          <p:cNvPicPr>
            <a:picLocks noChangeAspect="1"/>
          </p:cNvPicPr>
          <p:nvPr/>
        </p:nvPicPr>
        <p:blipFill>
          <a:blip r:embed="rId3"/>
          <a:stretch>
            <a:fillRect/>
          </a:stretch>
        </p:blipFill>
        <p:spPr>
          <a:xfrm>
            <a:off x="1845748" y="365012"/>
            <a:ext cx="2351104" cy="5305869"/>
          </a:xfrm>
          <a:prstGeom prst="rect">
            <a:avLst/>
          </a:prstGeom>
          <a:ln>
            <a:solidFill>
              <a:schemeClr val="tx1"/>
            </a:solidFill>
          </a:ln>
          <a:effectLst>
            <a:outerShdw blurRad="50800" dist="38100" dir="2700000" algn="tl" rotWithShape="0">
              <a:prstClr val="black">
                <a:alpha val="40000"/>
              </a:prstClr>
            </a:outerShdw>
          </a:effectLst>
        </p:spPr>
      </p:pic>
      <p:cxnSp>
        <p:nvCxnSpPr>
          <p:cNvPr id="5" name="Straight Arrow Connector 4">
            <a:extLst>
              <a:ext uri="{FF2B5EF4-FFF2-40B4-BE49-F238E27FC236}">
                <a16:creationId xmlns:a16="http://schemas.microsoft.com/office/drawing/2014/main" id="{DAA203B6-1443-4984-813E-1B36D9300247}"/>
              </a:ext>
            </a:extLst>
          </p:cNvPr>
          <p:cNvCxnSpPr>
            <a:cxnSpLocks/>
          </p:cNvCxnSpPr>
          <p:nvPr/>
        </p:nvCxnSpPr>
        <p:spPr>
          <a:xfrm flipH="1">
            <a:off x="4273052" y="1016886"/>
            <a:ext cx="822960" cy="952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B6AD305-ADA3-4780-AC5B-D7F8F952C4CC}"/>
              </a:ext>
            </a:extLst>
          </p:cNvPr>
          <p:cNvSpPr/>
          <p:nvPr/>
        </p:nvSpPr>
        <p:spPr>
          <a:xfrm>
            <a:off x="5114925" y="879726"/>
            <a:ext cx="457200" cy="2743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92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67D67-ADD6-470B-969E-9F6D76927F33}"/>
              </a:ext>
            </a:extLst>
          </p:cNvPr>
          <p:cNvPicPr>
            <a:picLocks noChangeAspect="1"/>
          </p:cNvPicPr>
          <p:nvPr/>
        </p:nvPicPr>
        <p:blipFill>
          <a:blip r:embed="rId2"/>
          <a:stretch>
            <a:fillRect/>
          </a:stretch>
        </p:blipFill>
        <p:spPr>
          <a:xfrm>
            <a:off x="4299131" y="1015061"/>
            <a:ext cx="3657600" cy="4806529"/>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DF77155E-21C5-4A10-B3CD-BAB635F98244}"/>
              </a:ext>
            </a:extLst>
          </p:cNvPr>
          <p:cNvPicPr>
            <a:picLocks noChangeAspect="1"/>
          </p:cNvPicPr>
          <p:nvPr/>
        </p:nvPicPr>
        <p:blipFill>
          <a:blip r:embed="rId3"/>
          <a:stretch>
            <a:fillRect/>
          </a:stretch>
        </p:blipFill>
        <p:spPr>
          <a:xfrm>
            <a:off x="467447" y="1649704"/>
            <a:ext cx="3067319" cy="2958696"/>
          </a:xfrm>
          <a:prstGeom prst="rect">
            <a:avLst/>
          </a:prstGeom>
          <a:ln>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972A1A53-77CD-4B49-9CDD-2CC76FB5420D}"/>
              </a:ext>
            </a:extLst>
          </p:cNvPr>
          <p:cNvPicPr>
            <a:picLocks noChangeAspect="1"/>
          </p:cNvPicPr>
          <p:nvPr/>
        </p:nvPicPr>
        <p:blipFill>
          <a:blip r:embed="rId4"/>
          <a:stretch>
            <a:fillRect/>
          </a:stretch>
        </p:blipFill>
        <p:spPr>
          <a:xfrm>
            <a:off x="8657233" y="1039805"/>
            <a:ext cx="2790825" cy="2019300"/>
          </a:xfrm>
          <a:prstGeom prst="rect">
            <a:avLst/>
          </a:prstGeom>
          <a:ln>
            <a:solidFill>
              <a:schemeClr val="tx1"/>
            </a:solidFill>
          </a:ln>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FC86AAA-93BC-4FC3-AF54-5DC797F9D210}"/>
              </a:ext>
            </a:extLst>
          </p:cNvPr>
          <p:cNvPicPr>
            <a:picLocks noChangeAspect="1"/>
          </p:cNvPicPr>
          <p:nvPr/>
        </p:nvPicPr>
        <p:blipFill>
          <a:blip r:embed="rId5"/>
          <a:stretch>
            <a:fillRect/>
          </a:stretch>
        </p:blipFill>
        <p:spPr>
          <a:xfrm>
            <a:off x="8685808" y="3954690"/>
            <a:ext cx="2762250" cy="1857375"/>
          </a:xfrm>
          <a:prstGeom prst="rect">
            <a:avLst/>
          </a:prstGeom>
          <a:ln>
            <a:solidFill>
              <a:schemeClr val="tx1"/>
            </a:solidFill>
          </a:ln>
          <a:effectLst>
            <a:outerShdw blurRad="50800" dist="38100" dir="2700000" algn="tl" rotWithShape="0">
              <a:prstClr val="black">
                <a:alpha val="40000"/>
              </a:prstClr>
            </a:outerShdw>
          </a:effectLst>
        </p:spPr>
      </p:pic>
      <p:cxnSp>
        <p:nvCxnSpPr>
          <p:cNvPr id="16" name="Straight Arrow Connector 15">
            <a:extLst>
              <a:ext uri="{FF2B5EF4-FFF2-40B4-BE49-F238E27FC236}">
                <a16:creationId xmlns:a16="http://schemas.microsoft.com/office/drawing/2014/main" id="{4E9797F6-4440-469F-A47E-69ACC0B922F6}"/>
              </a:ext>
            </a:extLst>
          </p:cNvPr>
          <p:cNvCxnSpPr>
            <a:cxnSpLocks/>
            <a:stCxn id="27" idx="3"/>
            <a:endCxn id="10" idx="1"/>
          </p:cNvCxnSpPr>
          <p:nvPr/>
        </p:nvCxnSpPr>
        <p:spPr>
          <a:xfrm flipV="1">
            <a:off x="4935770" y="2049455"/>
            <a:ext cx="3721463" cy="502546"/>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96BAE1-3797-40F1-81DC-52C988E6C29F}"/>
              </a:ext>
            </a:extLst>
          </p:cNvPr>
          <p:cNvCxnSpPr>
            <a:cxnSpLocks/>
            <a:stCxn id="29" idx="3"/>
            <a:endCxn id="11" idx="1"/>
          </p:cNvCxnSpPr>
          <p:nvPr/>
        </p:nvCxnSpPr>
        <p:spPr>
          <a:xfrm>
            <a:off x="4935770" y="2837536"/>
            <a:ext cx="3750038" cy="2045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6A0218-5345-4AC0-8AF5-4143FB78EDB3}"/>
              </a:ext>
            </a:extLst>
          </p:cNvPr>
          <p:cNvCxnSpPr>
            <a:cxnSpLocks/>
            <a:stCxn id="30" idx="1"/>
            <a:endCxn id="9" idx="3"/>
          </p:cNvCxnSpPr>
          <p:nvPr/>
        </p:nvCxnSpPr>
        <p:spPr>
          <a:xfrm flipH="1">
            <a:off x="3534766" y="3129052"/>
            <a:ext cx="1041300" cy="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07C36AB0-49AA-40A2-BDBB-B4D7AE93199C}"/>
              </a:ext>
            </a:extLst>
          </p:cNvPr>
          <p:cNvSpPr/>
          <p:nvPr/>
        </p:nvSpPr>
        <p:spPr>
          <a:xfrm>
            <a:off x="4576174" y="2433848"/>
            <a:ext cx="359596" cy="23630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06BDA69-C12E-4F20-8912-E39592AE1E05}"/>
              </a:ext>
            </a:extLst>
          </p:cNvPr>
          <p:cNvSpPr/>
          <p:nvPr/>
        </p:nvSpPr>
        <p:spPr>
          <a:xfrm>
            <a:off x="4576174" y="2719383"/>
            <a:ext cx="359596" cy="23630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B9590F73-DF2D-4788-8FCB-D485AD5D502E}"/>
              </a:ext>
            </a:extLst>
          </p:cNvPr>
          <p:cNvSpPr/>
          <p:nvPr/>
        </p:nvSpPr>
        <p:spPr>
          <a:xfrm>
            <a:off x="4576066" y="3004919"/>
            <a:ext cx="489093" cy="24826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7AFFB9F-AD7C-4830-9A3A-C0A8169B37E0}"/>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input.png</a:t>
            </a:r>
          </a:p>
        </p:txBody>
      </p:sp>
    </p:spTree>
    <p:extLst>
      <p:ext uri="{BB962C8B-B14F-4D97-AF65-F5344CB8AC3E}">
        <p14:creationId xmlns:p14="http://schemas.microsoft.com/office/powerpoint/2010/main" val="753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7F7763D-DDBA-4434-9253-A92FCF5D50D9}"/>
              </a:ext>
            </a:extLst>
          </p:cNvPr>
          <p:cNvSpPr/>
          <p:nvPr/>
        </p:nvSpPr>
        <p:spPr>
          <a:xfrm>
            <a:off x="0" y="-425301"/>
            <a:ext cx="1892595" cy="3189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input_format.png</a:t>
            </a:r>
          </a:p>
        </p:txBody>
      </p:sp>
      <p:graphicFrame>
        <p:nvGraphicFramePr>
          <p:cNvPr id="5" name="Table 5">
            <a:extLst>
              <a:ext uri="{FF2B5EF4-FFF2-40B4-BE49-F238E27FC236}">
                <a16:creationId xmlns:a16="http://schemas.microsoft.com/office/drawing/2014/main" id="{E6AB5D3A-6AD8-4889-8E98-81406E3929E6}"/>
              </a:ext>
            </a:extLst>
          </p:cNvPr>
          <p:cNvGraphicFramePr>
            <a:graphicFrameLocks noGrp="1"/>
          </p:cNvGraphicFramePr>
          <p:nvPr>
            <p:extLst>
              <p:ext uri="{D42A27DB-BD31-4B8C-83A1-F6EECF244321}">
                <p14:modId xmlns:p14="http://schemas.microsoft.com/office/powerpoint/2010/main" val="591501540"/>
              </p:ext>
            </p:extLst>
          </p:nvPr>
        </p:nvGraphicFramePr>
        <p:xfrm>
          <a:off x="3276009" y="836624"/>
          <a:ext cx="8128001" cy="1854200"/>
        </p:xfrm>
        <a:graphic>
          <a:graphicData uri="http://schemas.openxmlformats.org/drawingml/2006/table">
            <a:tbl>
              <a:tblPr firstRow="1" bandRow="1">
                <a:tableStyleId>{5C22544A-7EE6-4342-B048-85BDC9FD1C3A}</a:tableStyleId>
              </a:tblPr>
              <a:tblGrid>
                <a:gridCol w="1254894">
                  <a:extLst>
                    <a:ext uri="{9D8B030D-6E8A-4147-A177-3AD203B41FA5}">
                      <a16:colId xmlns:a16="http://schemas.microsoft.com/office/drawing/2014/main" val="3946551199"/>
                    </a:ext>
                  </a:extLst>
                </a:gridCol>
                <a:gridCol w="1067392">
                  <a:extLst>
                    <a:ext uri="{9D8B030D-6E8A-4147-A177-3AD203B41FA5}">
                      <a16:colId xmlns:a16="http://schemas.microsoft.com/office/drawing/2014/main" val="462390170"/>
                    </a:ext>
                  </a:extLst>
                </a:gridCol>
                <a:gridCol w="1161143">
                  <a:extLst>
                    <a:ext uri="{9D8B030D-6E8A-4147-A177-3AD203B41FA5}">
                      <a16:colId xmlns:a16="http://schemas.microsoft.com/office/drawing/2014/main" val="910642843"/>
                    </a:ext>
                  </a:extLst>
                </a:gridCol>
                <a:gridCol w="1161143">
                  <a:extLst>
                    <a:ext uri="{9D8B030D-6E8A-4147-A177-3AD203B41FA5}">
                      <a16:colId xmlns:a16="http://schemas.microsoft.com/office/drawing/2014/main" val="3456375883"/>
                    </a:ext>
                  </a:extLst>
                </a:gridCol>
                <a:gridCol w="1161143">
                  <a:extLst>
                    <a:ext uri="{9D8B030D-6E8A-4147-A177-3AD203B41FA5}">
                      <a16:colId xmlns:a16="http://schemas.microsoft.com/office/drawing/2014/main" val="3651174690"/>
                    </a:ext>
                  </a:extLst>
                </a:gridCol>
                <a:gridCol w="1161143">
                  <a:extLst>
                    <a:ext uri="{9D8B030D-6E8A-4147-A177-3AD203B41FA5}">
                      <a16:colId xmlns:a16="http://schemas.microsoft.com/office/drawing/2014/main" val="2568191599"/>
                    </a:ext>
                  </a:extLst>
                </a:gridCol>
                <a:gridCol w="1161143">
                  <a:extLst>
                    <a:ext uri="{9D8B030D-6E8A-4147-A177-3AD203B41FA5}">
                      <a16:colId xmlns:a16="http://schemas.microsoft.com/office/drawing/2014/main" val="2037149763"/>
                    </a:ext>
                  </a:extLst>
                </a:gridCol>
              </a:tblGrid>
              <a:tr h="370840">
                <a:tc>
                  <a:txBody>
                    <a:bodyPr/>
                    <a:lstStyle/>
                    <a:p>
                      <a:pPr algn="ctr"/>
                      <a:r>
                        <a:rPr lang="en-US" b="0" dirty="0" err="1">
                          <a:solidFill>
                            <a:sysClr val="windowText" lastClr="000000"/>
                          </a:solidFill>
                        </a:rPr>
                        <a:t>subRegion</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ysClr val="windowText" lastClr="000000"/>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param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55107682"/>
                  </a:ext>
                </a:extLst>
              </a:tr>
              <a:tr h="370840">
                <a:tc>
                  <a:txBody>
                    <a:bodyPr/>
                    <a:lstStyle/>
                    <a:p>
                      <a:pPr algn="ctr"/>
                      <a:r>
                        <a:rPr lang="en-US" dirty="0">
                          <a:solidFill>
                            <a:sysClr val="windowText" lastClr="000000"/>
                          </a:solidFill>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944767"/>
                  </a:ext>
                </a:extLst>
              </a:tr>
              <a:tr h="370840">
                <a:tc>
                  <a:txBody>
                    <a:bodyPr/>
                    <a:lstStyle/>
                    <a:p>
                      <a:pPr algn="ctr"/>
                      <a:r>
                        <a:rPr lang="en-US" dirty="0">
                          <a:solidFill>
                            <a:sysClr val="windowText" lastClr="000000"/>
                          </a:solidFill>
                        </a:rPr>
                        <a:t>FL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2431490"/>
                  </a:ext>
                </a:extLst>
              </a:tr>
              <a:tr h="370840">
                <a:tc>
                  <a:txBody>
                    <a:bodyPr/>
                    <a:lstStyle/>
                    <a:p>
                      <a:pPr algn="ctr"/>
                      <a:r>
                        <a:rPr lang="en-US" dirty="0">
                          <a:solidFill>
                            <a:sysClr val="windowText" lastClr="000000"/>
                          </a:solidFill>
                        </a:rPr>
                        <a:t>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50309"/>
                  </a:ext>
                </a:extLst>
              </a:tr>
              <a:tr h="370840">
                <a:tc>
                  <a:txBody>
                    <a:bodyPr/>
                    <a:lstStyle/>
                    <a:p>
                      <a:pPr algn="ctr"/>
                      <a:r>
                        <a:rPr lang="en-US" dirty="0">
                          <a:solidFill>
                            <a:sysClr val="windowText" lastClr="000000"/>
                          </a:solidFill>
                        </a:rPr>
                        <a:t>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870426"/>
                  </a:ext>
                </a:extLst>
              </a:tr>
            </a:tbl>
          </a:graphicData>
        </a:graphic>
      </p:graphicFrame>
      <p:graphicFrame>
        <p:nvGraphicFramePr>
          <p:cNvPr id="6" name="Table 5">
            <a:extLst>
              <a:ext uri="{FF2B5EF4-FFF2-40B4-BE49-F238E27FC236}">
                <a16:creationId xmlns:a16="http://schemas.microsoft.com/office/drawing/2014/main" id="{4FE8F868-2FBF-492C-90B6-46AA536B1878}"/>
              </a:ext>
            </a:extLst>
          </p:cNvPr>
          <p:cNvGraphicFramePr>
            <a:graphicFrameLocks noGrp="1"/>
          </p:cNvGraphicFramePr>
          <p:nvPr>
            <p:extLst>
              <p:ext uri="{D42A27DB-BD31-4B8C-83A1-F6EECF244321}">
                <p14:modId xmlns:p14="http://schemas.microsoft.com/office/powerpoint/2010/main" val="359638234"/>
              </p:ext>
            </p:extLst>
          </p:nvPr>
        </p:nvGraphicFramePr>
        <p:xfrm>
          <a:off x="3276010" y="4167177"/>
          <a:ext cx="8128000" cy="18542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474378856"/>
                    </a:ext>
                  </a:extLst>
                </a:gridCol>
                <a:gridCol w="1214938">
                  <a:extLst>
                    <a:ext uri="{9D8B030D-6E8A-4147-A177-3AD203B41FA5}">
                      <a16:colId xmlns:a16="http://schemas.microsoft.com/office/drawing/2014/main" val="3946551199"/>
                    </a:ext>
                  </a:extLst>
                </a:gridCol>
                <a:gridCol w="817062">
                  <a:extLst>
                    <a:ext uri="{9D8B030D-6E8A-4147-A177-3AD203B41FA5}">
                      <a16:colId xmlns:a16="http://schemas.microsoft.com/office/drawing/2014/main" val="462390170"/>
                    </a:ext>
                  </a:extLst>
                </a:gridCol>
                <a:gridCol w="1016000">
                  <a:extLst>
                    <a:ext uri="{9D8B030D-6E8A-4147-A177-3AD203B41FA5}">
                      <a16:colId xmlns:a16="http://schemas.microsoft.com/office/drawing/2014/main" val="910642843"/>
                    </a:ext>
                  </a:extLst>
                </a:gridCol>
                <a:gridCol w="1016000">
                  <a:extLst>
                    <a:ext uri="{9D8B030D-6E8A-4147-A177-3AD203B41FA5}">
                      <a16:colId xmlns:a16="http://schemas.microsoft.com/office/drawing/2014/main" val="3456375883"/>
                    </a:ext>
                  </a:extLst>
                </a:gridCol>
                <a:gridCol w="1016000">
                  <a:extLst>
                    <a:ext uri="{9D8B030D-6E8A-4147-A177-3AD203B41FA5}">
                      <a16:colId xmlns:a16="http://schemas.microsoft.com/office/drawing/2014/main" val="3651174690"/>
                    </a:ext>
                  </a:extLst>
                </a:gridCol>
                <a:gridCol w="1016000">
                  <a:extLst>
                    <a:ext uri="{9D8B030D-6E8A-4147-A177-3AD203B41FA5}">
                      <a16:colId xmlns:a16="http://schemas.microsoft.com/office/drawing/2014/main" val="2568191599"/>
                    </a:ext>
                  </a:extLst>
                </a:gridCol>
                <a:gridCol w="1016000">
                  <a:extLst>
                    <a:ext uri="{9D8B030D-6E8A-4147-A177-3AD203B41FA5}">
                      <a16:colId xmlns:a16="http://schemas.microsoft.com/office/drawing/2014/main" val="2037149763"/>
                    </a:ext>
                  </a:extLst>
                </a:gridCol>
              </a:tblGrid>
              <a:tr h="370840">
                <a:tc>
                  <a:txBody>
                    <a:bodyPr/>
                    <a:lstStyle/>
                    <a:p>
                      <a:pPr algn="ctr"/>
                      <a:r>
                        <a:rPr lang="en-US" b="0" dirty="0">
                          <a:solidFill>
                            <a:schemeClr val="tx1"/>
                          </a:solidFill>
                        </a:rPr>
                        <a:t>Latitude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0" dirty="0">
                          <a:solidFill>
                            <a:schemeClr val="tx1"/>
                          </a:solidFill>
                        </a:rPr>
                        <a:t>Longitude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param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55107682"/>
                  </a:ext>
                </a:extLst>
              </a:tr>
              <a:tr h="370840">
                <a:tc>
                  <a:txBody>
                    <a:bodyPr/>
                    <a:lstStyle/>
                    <a:p>
                      <a:pPr algn="ctr"/>
                      <a:r>
                        <a:rPr lang="en-US" dirty="0">
                          <a:solidFill>
                            <a:schemeClr val="tx1"/>
                          </a:solidFill>
                        </a:rPr>
                        <a:t>34.04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0944767"/>
                  </a:ext>
                </a:extLst>
              </a:tr>
              <a:tr h="370840">
                <a:tc>
                  <a:txBody>
                    <a:bodyPr/>
                    <a:lstStyle/>
                    <a:p>
                      <a:pPr algn="ctr"/>
                      <a:r>
                        <a:rPr lang="en-US"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431490"/>
                  </a:ext>
                </a:extLst>
              </a:tr>
              <a:tr h="370840">
                <a:tc>
                  <a:txBody>
                    <a:bodyPr/>
                    <a:lstStyle/>
                    <a:p>
                      <a:pPr algn="ctr"/>
                      <a:r>
                        <a:rPr lang="en-US"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150309"/>
                  </a:ext>
                </a:extLst>
              </a:tr>
              <a:tr h="370840">
                <a:tc>
                  <a:txBody>
                    <a:bodyPr/>
                    <a:lstStyle/>
                    <a:p>
                      <a:pPr algn="ctr"/>
                      <a:r>
                        <a:rPr lang="en-US"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870426"/>
                  </a:ext>
                </a:extLst>
              </a:tr>
            </a:tbl>
          </a:graphicData>
        </a:graphic>
      </p:graphicFrame>
      <p:sp>
        <p:nvSpPr>
          <p:cNvPr id="7" name="TextBox 6">
            <a:extLst>
              <a:ext uri="{FF2B5EF4-FFF2-40B4-BE49-F238E27FC236}">
                <a16:creationId xmlns:a16="http://schemas.microsoft.com/office/drawing/2014/main" id="{3A042168-1AE1-47FF-A54A-76BA75FB39AA}"/>
              </a:ext>
            </a:extLst>
          </p:cNvPr>
          <p:cNvSpPr txBox="1"/>
          <p:nvPr/>
        </p:nvSpPr>
        <p:spPr>
          <a:xfrm>
            <a:off x="551574" y="1394392"/>
            <a:ext cx="1660391" cy="400110"/>
          </a:xfrm>
          <a:prstGeom prst="rect">
            <a:avLst/>
          </a:prstGeom>
          <a:noFill/>
        </p:spPr>
        <p:txBody>
          <a:bodyPr wrap="none" rtlCol="0">
            <a:spAutoFit/>
          </a:bodyPr>
          <a:lstStyle/>
          <a:p>
            <a:r>
              <a:rPr lang="en-US" sz="2000" b="1" dirty="0"/>
              <a:t>Regional Data</a:t>
            </a:r>
          </a:p>
        </p:txBody>
      </p:sp>
      <p:sp>
        <p:nvSpPr>
          <p:cNvPr id="8" name="TextBox 7">
            <a:extLst>
              <a:ext uri="{FF2B5EF4-FFF2-40B4-BE49-F238E27FC236}">
                <a16:creationId xmlns:a16="http://schemas.microsoft.com/office/drawing/2014/main" id="{CCE00DBA-154C-4E4A-994C-1E359347E6C2}"/>
              </a:ext>
            </a:extLst>
          </p:cNvPr>
          <p:cNvSpPr txBox="1"/>
          <p:nvPr/>
        </p:nvSpPr>
        <p:spPr>
          <a:xfrm>
            <a:off x="435933" y="4724944"/>
            <a:ext cx="1918410" cy="400110"/>
          </a:xfrm>
          <a:prstGeom prst="rect">
            <a:avLst/>
          </a:prstGeom>
          <a:noFill/>
        </p:spPr>
        <p:txBody>
          <a:bodyPr wrap="none" rtlCol="0">
            <a:spAutoFit/>
          </a:bodyPr>
          <a:lstStyle/>
          <a:p>
            <a:r>
              <a:rPr lang="en-US" sz="2000" b="1" dirty="0"/>
              <a:t>Coordinate Data</a:t>
            </a:r>
          </a:p>
        </p:txBody>
      </p:sp>
      <p:sp>
        <p:nvSpPr>
          <p:cNvPr id="9" name="TextBox 8">
            <a:extLst>
              <a:ext uri="{FF2B5EF4-FFF2-40B4-BE49-F238E27FC236}">
                <a16:creationId xmlns:a16="http://schemas.microsoft.com/office/drawing/2014/main" id="{42CDBBC5-45B2-441F-9893-3E6721598494}"/>
              </a:ext>
            </a:extLst>
          </p:cNvPr>
          <p:cNvSpPr txBox="1"/>
          <p:nvPr/>
        </p:nvSpPr>
        <p:spPr>
          <a:xfrm>
            <a:off x="1040100" y="3244334"/>
            <a:ext cx="502061" cy="400110"/>
          </a:xfrm>
          <a:prstGeom prst="rect">
            <a:avLst/>
          </a:prstGeom>
          <a:noFill/>
        </p:spPr>
        <p:txBody>
          <a:bodyPr wrap="none" rtlCol="0">
            <a:spAutoFit/>
          </a:bodyPr>
          <a:lstStyle/>
          <a:p>
            <a:r>
              <a:rPr lang="en-US" sz="2000" b="1" dirty="0">
                <a:solidFill>
                  <a:srgbClr val="C00000"/>
                </a:solidFill>
              </a:rPr>
              <a:t>OR</a:t>
            </a:r>
          </a:p>
        </p:txBody>
      </p:sp>
      <p:sp>
        <p:nvSpPr>
          <p:cNvPr id="3" name="TextBox 2">
            <a:extLst>
              <a:ext uri="{FF2B5EF4-FFF2-40B4-BE49-F238E27FC236}">
                <a16:creationId xmlns:a16="http://schemas.microsoft.com/office/drawing/2014/main" id="{49482102-2AE3-41CF-8798-BB468396A5C5}"/>
              </a:ext>
            </a:extLst>
          </p:cNvPr>
          <p:cNvSpPr txBox="1"/>
          <p:nvPr/>
        </p:nvSpPr>
        <p:spPr>
          <a:xfrm>
            <a:off x="3955551" y="246580"/>
            <a:ext cx="1120820" cy="369332"/>
          </a:xfrm>
          <a:prstGeom prst="rect">
            <a:avLst/>
          </a:prstGeom>
          <a:noFill/>
        </p:spPr>
        <p:txBody>
          <a:bodyPr wrap="none" rtlCol="0">
            <a:spAutoFit/>
          </a:bodyPr>
          <a:lstStyle/>
          <a:p>
            <a:r>
              <a:rPr lang="en-US" b="1" dirty="0"/>
              <a:t>Minimum</a:t>
            </a:r>
          </a:p>
        </p:txBody>
      </p:sp>
      <p:sp>
        <p:nvSpPr>
          <p:cNvPr id="10" name="TextBox 9">
            <a:extLst>
              <a:ext uri="{FF2B5EF4-FFF2-40B4-BE49-F238E27FC236}">
                <a16:creationId xmlns:a16="http://schemas.microsoft.com/office/drawing/2014/main" id="{8F52BB95-D43F-4EAC-86D5-69115C36E628}"/>
              </a:ext>
            </a:extLst>
          </p:cNvPr>
          <p:cNvSpPr txBox="1"/>
          <p:nvPr/>
        </p:nvSpPr>
        <p:spPr>
          <a:xfrm>
            <a:off x="7551506" y="246580"/>
            <a:ext cx="1895775" cy="369332"/>
          </a:xfrm>
          <a:prstGeom prst="rect">
            <a:avLst/>
          </a:prstGeom>
          <a:noFill/>
        </p:spPr>
        <p:txBody>
          <a:bodyPr wrap="none" rtlCol="0">
            <a:spAutoFit/>
          </a:bodyPr>
          <a:lstStyle/>
          <a:p>
            <a:r>
              <a:rPr lang="en-US" b="1" dirty="0">
                <a:solidFill>
                  <a:srgbClr val="00B050"/>
                </a:solidFill>
              </a:rPr>
              <a:t>Optional Columns</a:t>
            </a:r>
          </a:p>
        </p:txBody>
      </p:sp>
      <p:sp>
        <p:nvSpPr>
          <p:cNvPr id="11" name="TextBox 10">
            <a:extLst>
              <a:ext uri="{FF2B5EF4-FFF2-40B4-BE49-F238E27FC236}">
                <a16:creationId xmlns:a16="http://schemas.microsoft.com/office/drawing/2014/main" id="{9C4633B6-36E3-40B7-842F-D94CB88B88B8}"/>
              </a:ext>
            </a:extLst>
          </p:cNvPr>
          <p:cNvSpPr txBox="1"/>
          <p:nvPr/>
        </p:nvSpPr>
        <p:spPr>
          <a:xfrm>
            <a:off x="4313435" y="3644220"/>
            <a:ext cx="1120820" cy="369332"/>
          </a:xfrm>
          <a:prstGeom prst="rect">
            <a:avLst/>
          </a:prstGeom>
          <a:noFill/>
        </p:spPr>
        <p:txBody>
          <a:bodyPr wrap="none" rtlCol="0">
            <a:spAutoFit/>
          </a:bodyPr>
          <a:lstStyle/>
          <a:p>
            <a:r>
              <a:rPr lang="en-US" b="1" dirty="0"/>
              <a:t>Minimum</a:t>
            </a:r>
          </a:p>
        </p:txBody>
      </p:sp>
      <p:sp>
        <p:nvSpPr>
          <p:cNvPr id="12" name="TextBox 11">
            <a:extLst>
              <a:ext uri="{FF2B5EF4-FFF2-40B4-BE49-F238E27FC236}">
                <a16:creationId xmlns:a16="http://schemas.microsoft.com/office/drawing/2014/main" id="{5134E8E8-520D-4258-A945-23C5E42DA4BF}"/>
              </a:ext>
            </a:extLst>
          </p:cNvPr>
          <p:cNvSpPr txBox="1"/>
          <p:nvPr/>
        </p:nvSpPr>
        <p:spPr>
          <a:xfrm>
            <a:off x="7929938" y="3644220"/>
            <a:ext cx="1895775" cy="369332"/>
          </a:xfrm>
          <a:prstGeom prst="rect">
            <a:avLst/>
          </a:prstGeom>
          <a:noFill/>
        </p:spPr>
        <p:txBody>
          <a:bodyPr wrap="none" rtlCol="0">
            <a:spAutoFit/>
          </a:bodyPr>
          <a:lstStyle/>
          <a:p>
            <a:r>
              <a:rPr lang="en-US" b="1" dirty="0">
                <a:solidFill>
                  <a:srgbClr val="00B050"/>
                </a:solidFill>
              </a:rPr>
              <a:t>Optional Columns</a:t>
            </a:r>
          </a:p>
        </p:txBody>
      </p:sp>
    </p:spTree>
    <p:extLst>
      <p:ext uri="{BB962C8B-B14F-4D97-AF65-F5344CB8AC3E}">
        <p14:creationId xmlns:p14="http://schemas.microsoft.com/office/powerpoint/2010/main" val="298189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DD61B-672D-46AF-9D05-6FB096A9AECD}"/>
              </a:ext>
            </a:extLst>
          </p:cNvPr>
          <p:cNvPicPr>
            <a:picLocks noChangeAspect="1"/>
          </p:cNvPicPr>
          <p:nvPr/>
        </p:nvPicPr>
        <p:blipFill>
          <a:blip r:embed="rId2"/>
          <a:stretch>
            <a:fillRect/>
          </a:stretch>
        </p:blipFill>
        <p:spPr>
          <a:xfrm>
            <a:off x="4315284" y="975068"/>
            <a:ext cx="3566160" cy="4750542"/>
          </a:xfrm>
          <a:prstGeom prst="rect">
            <a:avLst/>
          </a:prstGeom>
          <a:ln w="12700">
            <a:solidFill>
              <a:schemeClr val="tx1"/>
            </a:solidFill>
          </a:ln>
          <a:effectLst>
            <a:outerShdw blurRad="50800" dist="38100" dir="2700000" algn="tl" rotWithShape="0">
              <a:prstClr val="black">
                <a:alpha val="40000"/>
              </a:prstClr>
            </a:outerShdw>
          </a:effectLst>
        </p:spPr>
      </p:pic>
      <p:sp>
        <p:nvSpPr>
          <p:cNvPr id="4" name="Rectangle: Rounded Corners 3">
            <a:extLst>
              <a:ext uri="{FF2B5EF4-FFF2-40B4-BE49-F238E27FC236}">
                <a16:creationId xmlns:a16="http://schemas.microsoft.com/office/drawing/2014/main" id="{25114302-DEAD-402C-940F-2D5871393932}"/>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selections.png</a:t>
            </a:r>
          </a:p>
        </p:txBody>
      </p:sp>
      <p:pic>
        <p:nvPicPr>
          <p:cNvPr id="9" name="Picture 8">
            <a:extLst>
              <a:ext uri="{FF2B5EF4-FFF2-40B4-BE49-F238E27FC236}">
                <a16:creationId xmlns:a16="http://schemas.microsoft.com/office/drawing/2014/main" id="{40DEF4F8-4D1F-4C7A-9251-8D168A6993EB}"/>
              </a:ext>
            </a:extLst>
          </p:cNvPr>
          <p:cNvPicPr>
            <a:picLocks noChangeAspect="1"/>
          </p:cNvPicPr>
          <p:nvPr/>
        </p:nvPicPr>
        <p:blipFill>
          <a:blip r:embed="rId3"/>
          <a:stretch>
            <a:fillRect/>
          </a:stretch>
        </p:blipFill>
        <p:spPr>
          <a:xfrm>
            <a:off x="8982534" y="1540057"/>
            <a:ext cx="2838450" cy="5057775"/>
          </a:xfrm>
          <a:prstGeom prst="rect">
            <a:avLst/>
          </a:prstGeom>
          <a:ln>
            <a:solidFill>
              <a:schemeClr val="tx1"/>
            </a:solidFill>
          </a:ln>
          <a:effectLst>
            <a:outerShdw blurRad="50800" dist="38100" dir="2700000" algn="tl" rotWithShape="0">
              <a:prstClr val="black">
                <a:alpha val="40000"/>
              </a:prstClr>
            </a:outerShdw>
          </a:effectLst>
        </p:spPr>
      </p:pic>
      <p:sp>
        <p:nvSpPr>
          <p:cNvPr id="10" name="Rectangle: Rounded Corners 9">
            <a:extLst>
              <a:ext uri="{FF2B5EF4-FFF2-40B4-BE49-F238E27FC236}">
                <a16:creationId xmlns:a16="http://schemas.microsoft.com/office/drawing/2014/main" id="{5E591BA3-DD86-49D3-BB7F-05939465B70F}"/>
              </a:ext>
            </a:extLst>
          </p:cNvPr>
          <p:cNvSpPr/>
          <p:nvPr/>
        </p:nvSpPr>
        <p:spPr>
          <a:xfrm>
            <a:off x="4476307" y="2477385"/>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EDA0F31-978E-4E57-A6BB-51E38D86FCD0}"/>
              </a:ext>
            </a:extLst>
          </p:cNvPr>
          <p:cNvSpPr/>
          <p:nvPr/>
        </p:nvSpPr>
        <p:spPr>
          <a:xfrm>
            <a:off x="4476306" y="3228089"/>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0F67DF2-0F6E-4E3F-91EA-2FA9641F1561}"/>
              </a:ext>
            </a:extLst>
          </p:cNvPr>
          <p:cNvSpPr/>
          <p:nvPr/>
        </p:nvSpPr>
        <p:spPr>
          <a:xfrm>
            <a:off x="4476305" y="4004929"/>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E04B007-B17B-4B89-86E3-2A3E227F5EF0}"/>
              </a:ext>
            </a:extLst>
          </p:cNvPr>
          <p:cNvSpPr/>
          <p:nvPr/>
        </p:nvSpPr>
        <p:spPr>
          <a:xfrm>
            <a:off x="4476304" y="4770804"/>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B9931C8-C5FC-43D7-8AF4-AEEC3EF53467}"/>
              </a:ext>
            </a:extLst>
          </p:cNvPr>
          <p:cNvCxnSpPr>
            <a:cxnSpLocks/>
            <a:stCxn id="10" idx="1"/>
            <a:endCxn id="16" idx="3"/>
          </p:cNvCxnSpPr>
          <p:nvPr/>
        </p:nvCxnSpPr>
        <p:spPr>
          <a:xfrm flipH="1" flipV="1">
            <a:off x="3233276" y="2064753"/>
            <a:ext cx="1243031" cy="74755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B416B8-BF05-4B25-8166-D2F0B83FAAA3}"/>
              </a:ext>
            </a:extLst>
          </p:cNvPr>
          <p:cNvCxnSpPr>
            <a:cxnSpLocks/>
            <a:stCxn id="11" idx="1"/>
            <a:endCxn id="21" idx="3"/>
          </p:cNvCxnSpPr>
          <p:nvPr/>
        </p:nvCxnSpPr>
        <p:spPr>
          <a:xfrm flipH="1" flipV="1">
            <a:off x="3233276" y="3557009"/>
            <a:ext cx="1243030" cy="6006"/>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AC3984-80BA-4A8B-BB26-466002F48347}"/>
              </a:ext>
            </a:extLst>
          </p:cNvPr>
          <p:cNvCxnSpPr>
            <a:cxnSpLocks/>
            <a:stCxn id="12" idx="1"/>
          </p:cNvCxnSpPr>
          <p:nvPr/>
        </p:nvCxnSpPr>
        <p:spPr>
          <a:xfrm flipH="1">
            <a:off x="3209465" y="4339855"/>
            <a:ext cx="1266840" cy="58866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FBB9B3-BDEA-4130-A67D-161727DDE255}"/>
              </a:ext>
            </a:extLst>
          </p:cNvPr>
          <p:cNvCxnSpPr>
            <a:cxnSpLocks/>
            <a:stCxn id="13" idx="3"/>
          </p:cNvCxnSpPr>
          <p:nvPr/>
        </p:nvCxnSpPr>
        <p:spPr>
          <a:xfrm>
            <a:off x="7655439" y="5105730"/>
            <a:ext cx="1327095" cy="10964"/>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970E343-79EA-4329-863D-AC86A857AEDA}"/>
              </a:ext>
            </a:extLst>
          </p:cNvPr>
          <p:cNvPicPr>
            <a:picLocks noChangeAspect="1"/>
          </p:cNvPicPr>
          <p:nvPr/>
        </p:nvPicPr>
        <p:blipFill>
          <a:blip r:embed="rId4"/>
          <a:stretch>
            <a:fillRect/>
          </a:stretch>
        </p:blipFill>
        <p:spPr>
          <a:xfrm>
            <a:off x="490076" y="1458963"/>
            <a:ext cx="2743200" cy="1211580"/>
          </a:xfrm>
          <a:prstGeom prst="rect">
            <a:avLst/>
          </a:prstGeom>
          <a:ln w="9525">
            <a:solidFill>
              <a:schemeClr val="tx1"/>
            </a:solidFill>
          </a:ln>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446C5C06-B264-412D-A88F-B0A34E8FB773}"/>
              </a:ext>
            </a:extLst>
          </p:cNvPr>
          <p:cNvPicPr>
            <a:picLocks noChangeAspect="1"/>
          </p:cNvPicPr>
          <p:nvPr/>
        </p:nvPicPr>
        <p:blipFill>
          <a:blip r:embed="rId5"/>
          <a:stretch>
            <a:fillRect/>
          </a:stretch>
        </p:blipFill>
        <p:spPr>
          <a:xfrm>
            <a:off x="490076" y="3147236"/>
            <a:ext cx="2743200" cy="819546"/>
          </a:xfrm>
          <a:prstGeom prst="rect">
            <a:avLst/>
          </a:prstGeom>
          <a:ln w="9525">
            <a:solidFill>
              <a:schemeClr val="tx1"/>
            </a:solidFill>
          </a:ln>
          <a:effectLst>
            <a:outerShdw blurRad="50800" dist="38100" dir="2700000" algn="tl" rotWithShape="0">
              <a:prstClr val="black">
                <a:alpha val="40000"/>
              </a:prstClr>
            </a:outerShdw>
          </a:effectLst>
        </p:spPr>
      </p:pic>
      <p:pic>
        <p:nvPicPr>
          <p:cNvPr id="26" name="Picture 25">
            <a:extLst>
              <a:ext uri="{FF2B5EF4-FFF2-40B4-BE49-F238E27FC236}">
                <a16:creationId xmlns:a16="http://schemas.microsoft.com/office/drawing/2014/main" id="{0C61291C-5132-4AAA-8B87-A51BA969A820}"/>
              </a:ext>
            </a:extLst>
          </p:cNvPr>
          <p:cNvPicPr>
            <a:picLocks noChangeAspect="1"/>
          </p:cNvPicPr>
          <p:nvPr/>
        </p:nvPicPr>
        <p:blipFill>
          <a:blip r:embed="rId6"/>
          <a:stretch>
            <a:fillRect/>
          </a:stretch>
        </p:blipFill>
        <p:spPr>
          <a:xfrm>
            <a:off x="466265" y="4517821"/>
            <a:ext cx="2743200" cy="1567543"/>
          </a:xfrm>
          <a:prstGeom prst="rect">
            <a:avLst/>
          </a:prstGeom>
          <a:ln w="952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290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F2515C-E2F0-4987-B430-0244A2BADC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61"/>
          <a:stretch/>
        </p:blipFill>
        <p:spPr bwMode="auto">
          <a:xfrm>
            <a:off x="713473" y="1169115"/>
            <a:ext cx="8320710" cy="5524349"/>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77DE7BD-A3F8-4D0A-9379-FC239F683463}"/>
              </a:ext>
            </a:extLst>
          </p:cNvPr>
          <p:cNvSpPr/>
          <p:nvPr/>
        </p:nvSpPr>
        <p:spPr>
          <a:xfrm>
            <a:off x="7238728" y="1235836"/>
            <a:ext cx="165567" cy="161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090217-F88F-4AF5-92DF-4CDB01B51C1E}"/>
              </a:ext>
            </a:extLst>
          </p:cNvPr>
          <p:cNvSpPr/>
          <p:nvPr/>
        </p:nvSpPr>
        <p:spPr>
          <a:xfrm>
            <a:off x="7445103" y="1235836"/>
            <a:ext cx="165567" cy="161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2BC9FA7-FF68-456E-8AA9-5A85C26E6C41}"/>
              </a:ext>
            </a:extLst>
          </p:cNvPr>
          <p:cNvSpPr/>
          <p:nvPr/>
        </p:nvSpPr>
        <p:spPr>
          <a:xfrm>
            <a:off x="7648346" y="1235836"/>
            <a:ext cx="165567" cy="161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D9743E9-5D18-455F-B02E-55A384D2127D}"/>
              </a:ext>
            </a:extLst>
          </p:cNvPr>
          <p:cNvSpPr/>
          <p:nvPr/>
        </p:nvSpPr>
        <p:spPr>
          <a:xfrm>
            <a:off x="8259315" y="1199576"/>
            <a:ext cx="281065" cy="2106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5B85836-DB09-4DBE-9D3E-426CFEAB573B}"/>
              </a:ext>
            </a:extLst>
          </p:cNvPr>
          <p:cNvCxnSpPr>
            <a:cxnSpLocks/>
            <a:stCxn id="6" idx="1"/>
            <a:endCxn id="13" idx="3"/>
          </p:cNvCxnSpPr>
          <p:nvPr/>
        </p:nvCxnSpPr>
        <p:spPr>
          <a:xfrm flipH="1" flipV="1">
            <a:off x="5882293" y="537242"/>
            <a:ext cx="1356435" cy="77952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942333F7-08B7-4C30-AF69-9AB61B395CA3}"/>
              </a:ext>
            </a:extLst>
          </p:cNvPr>
          <p:cNvSpPr/>
          <p:nvPr/>
        </p:nvSpPr>
        <p:spPr>
          <a:xfrm>
            <a:off x="4059161" y="269195"/>
            <a:ext cx="1823132" cy="536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Bookmarking</a:t>
            </a:r>
          </a:p>
        </p:txBody>
      </p:sp>
      <p:cxnSp>
        <p:nvCxnSpPr>
          <p:cNvPr id="18" name="Straight Arrow Connector 17">
            <a:extLst>
              <a:ext uri="{FF2B5EF4-FFF2-40B4-BE49-F238E27FC236}">
                <a16:creationId xmlns:a16="http://schemas.microsoft.com/office/drawing/2014/main" id="{4FDD80ED-63D0-45CB-99B4-07B4A20712D8}"/>
              </a:ext>
            </a:extLst>
          </p:cNvPr>
          <p:cNvCxnSpPr>
            <a:cxnSpLocks/>
            <a:stCxn id="7" idx="0"/>
            <a:endCxn id="22" idx="2"/>
          </p:cNvCxnSpPr>
          <p:nvPr/>
        </p:nvCxnSpPr>
        <p:spPr>
          <a:xfrm flipH="1" flipV="1">
            <a:off x="7520441" y="806115"/>
            <a:ext cx="7446" cy="429721"/>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0EB0E60-AA79-4D5E-8F06-1B8FA6F9E808}"/>
              </a:ext>
            </a:extLst>
          </p:cNvPr>
          <p:cNvSpPr/>
          <p:nvPr/>
        </p:nvSpPr>
        <p:spPr>
          <a:xfrm>
            <a:off x="6808933" y="270022"/>
            <a:ext cx="1423016" cy="536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t>
            </a:r>
            <a:r>
              <a:rPr lang="en-US" dirty="0" err="1"/>
              <a:t>Github</a:t>
            </a:r>
            <a:endParaRPr lang="en-US" dirty="0"/>
          </a:p>
        </p:txBody>
      </p:sp>
      <p:sp>
        <p:nvSpPr>
          <p:cNvPr id="29" name="Rectangle: Rounded Corners 28">
            <a:extLst>
              <a:ext uri="{FF2B5EF4-FFF2-40B4-BE49-F238E27FC236}">
                <a16:creationId xmlns:a16="http://schemas.microsoft.com/office/drawing/2014/main" id="{1F2FAE74-F0D0-47A1-A7F7-245B7012EFAB}"/>
              </a:ext>
            </a:extLst>
          </p:cNvPr>
          <p:cNvSpPr/>
          <p:nvPr/>
        </p:nvSpPr>
        <p:spPr>
          <a:xfrm>
            <a:off x="9034183" y="254731"/>
            <a:ext cx="1423016" cy="576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Help</a:t>
            </a:r>
          </a:p>
        </p:txBody>
      </p:sp>
      <p:cxnSp>
        <p:nvCxnSpPr>
          <p:cNvPr id="30" name="Straight Arrow Connector 29">
            <a:extLst>
              <a:ext uri="{FF2B5EF4-FFF2-40B4-BE49-F238E27FC236}">
                <a16:creationId xmlns:a16="http://schemas.microsoft.com/office/drawing/2014/main" id="{47BE14F2-BF27-47D9-AEA0-4FDE34BE9AF5}"/>
              </a:ext>
            </a:extLst>
          </p:cNvPr>
          <p:cNvCxnSpPr>
            <a:cxnSpLocks/>
            <a:stCxn id="8" idx="0"/>
            <a:endCxn id="29" idx="1"/>
          </p:cNvCxnSpPr>
          <p:nvPr/>
        </p:nvCxnSpPr>
        <p:spPr>
          <a:xfrm flipV="1">
            <a:off x="7731130" y="543040"/>
            <a:ext cx="1303053" cy="692796"/>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8C492FB-475C-4415-BC31-D481515DEFAA}"/>
              </a:ext>
            </a:extLst>
          </p:cNvPr>
          <p:cNvSpPr/>
          <p:nvPr/>
        </p:nvSpPr>
        <p:spPr>
          <a:xfrm>
            <a:off x="9649345" y="1258107"/>
            <a:ext cx="1423016" cy="576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Download</a:t>
            </a:r>
          </a:p>
        </p:txBody>
      </p:sp>
      <p:cxnSp>
        <p:nvCxnSpPr>
          <p:cNvPr id="43" name="Straight Arrow Connector 42">
            <a:extLst>
              <a:ext uri="{FF2B5EF4-FFF2-40B4-BE49-F238E27FC236}">
                <a16:creationId xmlns:a16="http://schemas.microsoft.com/office/drawing/2014/main" id="{78347137-2507-41A1-9DED-CBD8BB123C6D}"/>
              </a:ext>
            </a:extLst>
          </p:cNvPr>
          <p:cNvCxnSpPr>
            <a:cxnSpLocks/>
            <a:stCxn id="9" idx="3"/>
            <a:endCxn id="42" idx="1"/>
          </p:cNvCxnSpPr>
          <p:nvPr/>
        </p:nvCxnSpPr>
        <p:spPr>
          <a:xfrm>
            <a:off x="8540380" y="1304901"/>
            <a:ext cx="1108965" cy="24151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02EDA732-6583-4D2D-A194-E570CE1FC7D3}"/>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top_bar.png</a:t>
            </a:r>
          </a:p>
        </p:txBody>
      </p:sp>
      <p:sp>
        <p:nvSpPr>
          <p:cNvPr id="17" name="Rectangle: Rounded Corners 16">
            <a:extLst>
              <a:ext uri="{FF2B5EF4-FFF2-40B4-BE49-F238E27FC236}">
                <a16:creationId xmlns:a16="http://schemas.microsoft.com/office/drawing/2014/main" id="{631DA5C8-9E4E-47DB-AA54-AD0D53A6EF1E}"/>
              </a:ext>
            </a:extLst>
          </p:cNvPr>
          <p:cNvSpPr/>
          <p:nvPr/>
        </p:nvSpPr>
        <p:spPr>
          <a:xfrm>
            <a:off x="7825787" y="1201052"/>
            <a:ext cx="411480" cy="2106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07F4F0D-F4AB-4D3E-9BE4-A9445FC0D555}"/>
              </a:ext>
            </a:extLst>
          </p:cNvPr>
          <p:cNvSpPr/>
          <p:nvPr/>
        </p:nvSpPr>
        <p:spPr>
          <a:xfrm>
            <a:off x="9649345" y="2199399"/>
            <a:ext cx="1423016" cy="576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Preload</a:t>
            </a:r>
          </a:p>
        </p:txBody>
      </p:sp>
      <p:cxnSp>
        <p:nvCxnSpPr>
          <p:cNvPr id="20" name="Straight Arrow Connector 19">
            <a:extLst>
              <a:ext uri="{FF2B5EF4-FFF2-40B4-BE49-F238E27FC236}">
                <a16:creationId xmlns:a16="http://schemas.microsoft.com/office/drawing/2014/main" id="{A4B9FC14-7B06-4CA8-B4A2-5C34084E2318}"/>
              </a:ext>
            </a:extLst>
          </p:cNvPr>
          <p:cNvCxnSpPr>
            <a:cxnSpLocks/>
            <a:stCxn id="17" idx="2"/>
            <a:endCxn id="19" idx="1"/>
          </p:cNvCxnSpPr>
          <p:nvPr/>
        </p:nvCxnSpPr>
        <p:spPr>
          <a:xfrm>
            <a:off x="8031527" y="1411702"/>
            <a:ext cx="1617818" cy="1076006"/>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3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8">
            <a:extLst>
              <a:ext uri="{FF2B5EF4-FFF2-40B4-BE49-F238E27FC236}">
                <a16:creationId xmlns:a16="http://schemas.microsoft.com/office/drawing/2014/main" id="{24F79C05-97CC-4DF2-8EB0-5F7C836F58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54"/>
          <a:stretch/>
        </p:blipFill>
        <p:spPr bwMode="auto">
          <a:xfrm>
            <a:off x="491557" y="1159808"/>
            <a:ext cx="7931799" cy="5266552"/>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309EEC6E-B533-4C7C-9FB9-8935A0E64DB9}"/>
              </a:ext>
            </a:extLst>
          </p:cNvPr>
          <p:cNvSpPr/>
          <p:nvPr/>
        </p:nvSpPr>
        <p:spPr>
          <a:xfrm>
            <a:off x="6668225" y="1181528"/>
            <a:ext cx="236305" cy="2363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0FDCFA-85FC-4BB0-AFCB-AB115446B6EB}"/>
              </a:ext>
            </a:extLst>
          </p:cNvPr>
          <p:cNvCxnSpPr>
            <a:cxnSpLocks/>
            <a:stCxn id="6" idx="5"/>
            <a:endCxn id="3" idx="1"/>
          </p:cNvCxnSpPr>
          <p:nvPr/>
        </p:nvCxnSpPr>
        <p:spPr>
          <a:xfrm>
            <a:off x="6869924" y="1383228"/>
            <a:ext cx="2078441" cy="158144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60024E6C-3043-4E18-A1D0-E132708E98D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bookmark.png</a:t>
            </a:r>
          </a:p>
        </p:txBody>
      </p:sp>
      <p:pic>
        <p:nvPicPr>
          <p:cNvPr id="3" name="Picture 2">
            <a:extLst>
              <a:ext uri="{FF2B5EF4-FFF2-40B4-BE49-F238E27FC236}">
                <a16:creationId xmlns:a16="http://schemas.microsoft.com/office/drawing/2014/main" id="{1AD34253-870B-46DE-8619-E065FDB7595B}"/>
              </a:ext>
            </a:extLst>
          </p:cNvPr>
          <p:cNvPicPr>
            <a:picLocks noChangeAspect="1"/>
          </p:cNvPicPr>
          <p:nvPr/>
        </p:nvPicPr>
        <p:blipFill>
          <a:blip r:embed="rId3"/>
          <a:stretch>
            <a:fillRect/>
          </a:stretch>
        </p:blipFill>
        <p:spPr>
          <a:xfrm>
            <a:off x="8948365" y="1651189"/>
            <a:ext cx="2743200" cy="262696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585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4258DE63-7055-4436-BCDB-8FC82096C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54"/>
          <a:stretch/>
        </p:blipFill>
        <p:spPr bwMode="auto">
          <a:xfrm>
            <a:off x="309581" y="191856"/>
            <a:ext cx="6885755" cy="4572000"/>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309EEC6E-B533-4C7C-9FB9-8935A0E64DB9}"/>
              </a:ext>
            </a:extLst>
          </p:cNvPr>
          <p:cNvSpPr/>
          <p:nvPr/>
        </p:nvSpPr>
        <p:spPr>
          <a:xfrm>
            <a:off x="5838472" y="209612"/>
            <a:ext cx="199199" cy="199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0FDCFA-85FC-4BB0-AFCB-AB115446B6EB}"/>
              </a:ext>
            </a:extLst>
          </p:cNvPr>
          <p:cNvCxnSpPr>
            <a:cxnSpLocks/>
            <a:stCxn id="6" idx="5"/>
            <a:endCxn id="10" idx="0"/>
          </p:cNvCxnSpPr>
          <p:nvPr/>
        </p:nvCxnSpPr>
        <p:spPr>
          <a:xfrm>
            <a:off x="6008499" y="380067"/>
            <a:ext cx="2634716" cy="304893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60024E6C-3043-4E18-A1D0-E132708E98D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github.png</a:t>
            </a:r>
          </a:p>
        </p:txBody>
      </p:sp>
      <p:pic>
        <p:nvPicPr>
          <p:cNvPr id="10" name="Picture 9">
            <a:extLst>
              <a:ext uri="{FF2B5EF4-FFF2-40B4-BE49-F238E27FC236}">
                <a16:creationId xmlns:a16="http://schemas.microsoft.com/office/drawing/2014/main" id="{56DED18F-2A11-470A-8905-856E42586FC0}"/>
              </a:ext>
            </a:extLst>
          </p:cNvPr>
          <p:cNvPicPr>
            <a:picLocks noChangeAspect="1"/>
          </p:cNvPicPr>
          <p:nvPr/>
        </p:nvPicPr>
        <p:blipFill>
          <a:blip r:embed="rId3"/>
          <a:stretch>
            <a:fillRect/>
          </a:stretch>
        </p:blipFill>
        <p:spPr>
          <a:xfrm>
            <a:off x="5368498" y="3429000"/>
            <a:ext cx="6549433" cy="32193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8463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BE62B3E8-6927-47F4-B50D-DF3840D8D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54"/>
          <a:stretch/>
        </p:blipFill>
        <p:spPr bwMode="auto">
          <a:xfrm>
            <a:off x="314293" y="191856"/>
            <a:ext cx="6885755" cy="4572000"/>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309EEC6E-B533-4C7C-9FB9-8935A0E64DB9}"/>
              </a:ext>
            </a:extLst>
          </p:cNvPr>
          <p:cNvSpPr/>
          <p:nvPr/>
        </p:nvSpPr>
        <p:spPr>
          <a:xfrm>
            <a:off x="6010256" y="209612"/>
            <a:ext cx="199199" cy="199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0FDCFA-85FC-4BB0-AFCB-AB115446B6EB}"/>
              </a:ext>
            </a:extLst>
          </p:cNvPr>
          <p:cNvCxnSpPr>
            <a:cxnSpLocks/>
            <a:stCxn id="6" idx="5"/>
          </p:cNvCxnSpPr>
          <p:nvPr/>
        </p:nvCxnSpPr>
        <p:spPr>
          <a:xfrm>
            <a:off x="6180283" y="380067"/>
            <a:ext cx="1463659" cy="199380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60024E6C-3043-4E18-A1D0-E132708E98D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help.png</a:t>
            </a:r>
          </a:p>
        </p:txBody>
      </p:sp>
      <p:pic>
        <p:nvPicPr>
          <p:cNvPr id="4098" name="Picture 2">
            <a:extLst>
              <a:ext uri="{FF2B5EF4-FFF2-40B4-BE49-F238E27FC236}">
                <a16:creationId xmlns:a16="http://schemas.microsoft.com/office/drawing/2014/main" id="{956DAB03-0C0D-4969-ACFB-E26A79CE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341" y="2373869"/>
            <a:ext cx="5275581" cy="3657600"/>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78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082EEB48-D376-49AB-8C68-C8B1B40D8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161"/>
          <a:stretch/>
        </p:blipFill>
        <p:spPr bwMode="auto">
          <a:xfrm>
            <a:off x="2044807" y="995073"/>
            <a:ext cx="7850375" cy="5212080"/>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9301885-C992-4BFD-B23D-3B86D98FE344}"/>
              </a:ext>
            </a:extLst>
          </p:cNvPr>
          <p:cNvCxnSpPr>
            <a:cxnSpLocks/>
            <a:stCxn id="6" idx="2"/>
          </p:cNvCxnSpPr>
          <p:nvPr/>
        </p:nvCxnSpPr>
        <p:spPr>
          <a:xfrm>
            <a:off x="2656159" y="887630"/>
            <a:ext cx="1514588" cy="802947"/>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60442951-E7F7-4F17-9AAA-CF44105AFCEF}"/>
              </a:ext>
            </a:extLst>
          </p:cNvPr>
          <p:cNvSpPr/>
          <p:nvPr/>
        </p:nvSpPr>
        <p:spPr>
          <a:xfrm>
            <a:off x="1828386" y="194612"/>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Parameters</a:t>
            </a:r>
          </a:p>
        </p:txBody>
      </p:sp>
      <p:cxnSp>
        <p:nvCxnSpPr>
          <p:cNvPr id="7" name="Straight Arrow Connector 6">
            <a:extLst>
              <a:ext uri="{FF2B5EF4-FFF2-40B4-BE49-F238E27FC236}">
                <a16:creationId xmlns:a16="http://schemas.microsoft.com/office/drawing/2014/main" id="{AE64E696-F98F-498C-B8D9-68D1A151B6D3}"/>
              </a:ext>
            </a:extLst>
          </p:cNvPr>
          <p:cNvCxnSpPr>
            <a:cxnSpLocks/>
            <a:stCxn id="8" idx="2"/>
          </p:cNvCxnSpPr>
          <p:nvPr/>
        </p:nvCxnSpPr>
        <p:spPr>
          <a:xfrm flipH="1">
            <a:off x="5741690" y="887630"/>
            <a:ext cx="2016698" cy="83932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4130138-4A21-4421-BABA-69DE7C945308}"/>
              </a:ext>
            </a:extLst>
          </p:cNvPr>
          <p:cNvSpPr/>
          <p:nvPr/>
        </p:nvSpPr>
        <p:spPr>
          <a:xfrm>
            <a:off x="6930615" y="194612"/>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a:t>
            </a:r>
          </a:p>
        </p:txBody>
      </p:sp>
      <p:cxnSp>
        <p:nvCxnSpPr>
          <p:cNvPr id="9" name="Straight Arrow Connector 8">
            <a:extLst>
              <a:ext uri="{FF2B5EF4-FFF2-40B4-BE49-F238E27FC236}">
                <a16:creationId xmlns:a16="http://schemas.microsoft.com/office/drawing/2014/main" id="{E2A08EC7-9304-431B-B2B6-BBA8C99099EB}"/>
              </a:ext>
            </a:extLst>
          </p:cNvPr>
          <p:cNvCxnSpPr>
            <a:cxnSpLocks/>
            <a:stCxn id="10" idx="3"/>
          </p:cNvCxnSpPr>
          <p:nvPr/>
        </p:nvCxnSpPr>
        <p:spPr>
          <a:xfrm>
            <a:off x="1828366" y="2870567"/>
            <a:ext cx="914834" cy="55843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9BE0015-B150-4AE1-BFBC-31EB761F205B}"/>
              </a:ext>
            </a:extLst>
          </p:cNvPr>
          <p:cNvSpPr/>
          <p:nvPr/>
        </p:nvSpPr>
        <p:spPr>
          <a:xfrm>
            <a:off x="172821" y="2524058"/>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Overview Map</a:t>
            </a:r>
          </a:p>
        </p:txBody>
      </p:sp>
      <p:cxnSp>
        <p:nvCxnSpPr>
          <p:cNvPr id="12" name="Straight Arrow Connector 11">
            <a:extLst>
              <a:ext uri="{FF2B5EF4-FFF2-40B4-BE49-F238E27FC236}">
                <a16:creationId xmlns:a16="http://schemas.microsoft.com/office/drawing/2014/main" id="{FB016482-40EE-4D8E-A843-C9D48FB7A002}"/>
              </a:ext>
            </a:extLst>
          </p:cNvPr>
          <p:cNvCxnSpPr>
            <a:cxnSpLocks/>
            <a:stCxn id="13" idx="1"/>
          </p:cNvCxnSpPr>
          <p:nvPr/>
        </p:nvCxnSpPr>
        <p:spPr>
          <a:xfrm flipH="1">
            <a:off x="9775881" y="3888104"/>
            <a:ext cx="587753" cy="34650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EF25369F-2E5E-4DF9-AEDE-5EB6C6CAB1A1}"/>
              </a:ext>
            </a:extLst>
          </p:cNvPr>
          <p:cNvSpPr/>
          <p:nvPr/>
        </p:nvSpPr>
        <p:spPr>
          <a:xfrm>
            <a:off x="10363634" y="3541595"/>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Comparative Charts</a:t>
            </a:r>
          </a:p>
        </p:txBody>
      </p:sp>
      <p:cxnSp>
        <p:nvCxnSpPr>
          <p:cNvPr id="18" name="Straight Arrow Connector 17">
            <a:extLst>
              <a:ext uri="{FF2B5EF4-FFF2-40B4-BE49-F238E27FC236}">
                <a16:creationId xmlns:a16="http://schemas.microsoft.com/office/drawing/2014/main" id="{06DD44B2-0FC4-4CE6-8F9B-3F95ADA505E5}"/>
              </a:ext>
            </a:extLst>
          </p:cNvPr>
          <p:cNvCxnSpPr>
            <a:cxnSpLocks/>
            <a:stCxn id="13" idx="1"/>
          </p:cNvCxnSpPr>
          <p:nvPr/>
        </p:nvCxnSpPr>
        <p:spPr>
          <a:xfrm flipH="1" flipV="1">
            <a:off x="9775881" y="3451218"/>
            <a:ext cx="587753" cy="436886"/>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E6EC7CD0-884F-4D71-AA6C-CA003E63FF4B}"/>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focus.png</a:t>
            </a:r>
          </a:p>
        </p:txBody>
      </p:sp>
      <p:cxnSp>
        <p:nvCxnSpPr>
          <p:cNvPr id="14" name="Straight Arrow Connector 13">
            <a:extLst>
              <a:ext uri="{FF2B5EF4-FFF2-40B4-BE49-F238E27FC236}">
                <a16:creationId xmlns:a16="http://schemas.microsoft.com/office/drawing/2014/main" id="{72FFE272-EE55-4EB7-85A8-419BFE8A11A8}"/>
              </a:ext>
            </a:extLst>
          </p:cNvPr>
          <p:cNvCxnSpPr>
            <a:cxnSpLocks/>
            <a:stCxn id="15" idx="3"/>
          </p:cNvCxnSpPr>
          <p:nvPr/>
        </p:nvCxnSpPr>
        <p:spPr>
          <a:xfrm>
            <a:off x="1796138" y="1449549"/>
            <a:ext cx="381983" cy="37925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020E3A7D-7882-464A-B190-7F94E7D2D6C3}"/>
              </a:ext>
            </a:extLst>
          </p:cNvPr>
          <p:cNvSpPr/>
          <p:nvPr/>
        </p:nvSpPr>
        <p:spPr>
          <a:xfrm>
            <a:off x="172821" y="1172147"/>
            <a:ext cx="1623317" cy="55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 Slide Bar</a:t>
            </a:r>
          </a:p>
        </p:txBody>
      </p:sp>
      <p:sp>
        <p:nvSpPr>
          <p:cNvPr id="19" name="Rectangle: Rounded Corners 18">
            <a:extLst>
              <a:ext uri="{FF2B5EF4-FFF2-40B4-BE49-F238E27FC236}">
                <a16:creationId xmlns:a16="http://schemas.microsoft.com/office/drawing/2014/main" id="{8D577789-A050-4F72-B850-6FE5305B38B4}"/>
              </a:ext>
            </a:extLst>
          </p:cNvPr>
          <p:cNvSpPr/>
          <p:nvPr/>
        </p:nvSpPr>
        <p:spPr>
          <a:xfrm>
            <a:off x="4238361" y="194612"/>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Story</a:t>
            </a:r>
          </a:p>
        </p:txBody>
      </p:sp>
      <p:cxnSp>
        <p:nvCxnSpPr>
          <p:cNvPr id="21" name="Straight Arrow Connector 20">
            <a:extLst>
              <a:ext uri="{FF2B5EF4-FFF2-40B4-BE49-F238E27FC236}">
                <a16:creationId xmlns:a16="http://schemas.microsoft.com/office/drawing/2014/main" id="{FD38E74D-84F9-45A0-9E6C-2C4B56588F0C}"/>
              </a:ext>
            </a:extLst>
          </p:cNvPr>
          <p:cNvCxnSpPr>
            <a:cxnSpLocks/>
            <a:stCxn id="19" idx="2"/>
          </p:cNvCxnSpPr>
          <p:nvPr/>
        </p:nvCxnSpPr>
        <p:spPr>
          <a:xfrm>
            <a:off x="5066134" y="887630"/>
            <a:ext cx="0" cy="45395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85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15638</TotalTime>
  <Words>281</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PNNL IM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Zarrar</dc:creator>
  <cp:lastModifiedBy>Mengqi Zhao</cp:lastModifiedBy>
  <cp:revision>269</cp:revision>
  <dcterms:created xsi:type="dcterms:W3CDTF">2018-10-10T15:22:41Z</dcterms:created>
  <dcterms:modified xsi:type="dcterms:W3CDTF">2021-10-01T00:02:19Z</dcterms:modified>
</cp:coreProperties>
</file>