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2.xml" ContentType="application/inkml+xml"/>
  <Override PartName="/ppt/notesSlides/notesSlide8.xml" ContentType="application/vnd.openxmlformats-officedocument.presentationml.notesSlide+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3" r:id="rId4"/>
  </p:sldMasterIdLst>
  <p:notesMasterIdLst>
    <p:notesMasterId r:id="rId30"/>
  </p:notesMasterIdLst>
  <p:handoutMasterIdLst>
    <p:handoutMasterId r:id="rId31"/>
  </p:handoutMasterIdLst>
  <p:sldIdLst>
    <p:sldId id="260" r:id="rId5"/>
    <p:sldId id="280" r:id="rId6"/>
    <p:sldId id="266" r:id="rId7"/>
    <p:sldId id="301" r:id="rId8"/>
    <p:sldId id="265" r:id="rId9"/>
    <p:sldId id="282" r:id="rId10"/>
    <p:sldId id="281" r:id="rId11"/>
    <p:sldId id="283" r:id="rId12"/>
    <p:sldId id="284" r:id="rId13"/>
    <p:sldId id="285" r:id="rId14"/>
    <p:sldId id="275" r:id="rId15"/>
    <p:sldId id="286" r:id="rId16"/>
    <p:sldId id="289" r:id="rId17"/>
    <p:sldId id="287" r:id="rId18"/>
    <p:sldId id="293" r:id="rId19"/>
    <p:sldId id="294" r:id="rId20"/>
    <p:sldId id="290" r:id="rId21"/>
    <p:sldId id="288" r:id="rId22"/>
    <p:sldId id="291" r:id="rId23"/>
    <p:sldId id="292" r:id="rId24"/>
    <p:sldId id="296" r:id="rId25"/>
    <p:sldId id="297" r:id="rId26"/>
    <p:sldId id="298" r:id="rId27"/>
    <p:sldId id="295" r:id="rId28"/>
    <p:sldId id="300" r:id="rId29"/>
  </p:sldIdLst>
  <p:sldSz cx="14630400" cy="8229600"/>
  <p:notesSz cx="6858000" cy="9144000"/>
  <p:defaultText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arles, Molly M" initials="CMM" lastIdx="1" clrIdx="0">
    <p:extLst>
      <p:ext uri="{19B8F6BF-5375-455C-9EA6-DF929625EA0E}">
        <p15:presenceInfo xmlns:p15="http://schemas.microsoft.com/office/powerpoint/2012/main" userId="S::molly.charles@pnnl.gov::fd9012da-67d5-40c5-a5e5-c1cd9ef187d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719500"/>
    <a:srgbClr val="007836"/>
    <a:srgbClr val="BE0F34"/>
    <a:srgbClr val="820150"/>
    <a:srgbClr val="502D7F"/>
    <a:srgbClr val="00338E"/>
    <a:srgbClr val="0081AB"/>
    <a:srgbClr val="758F9D"/>
    <a:srgbClr val="B3B3B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4371" autoAdjust="0"/>
  </p:normalViewPr>
  <p:slideViewPr>
    <p:cSldViewPr snapToGrid="0" snapToObjects="1">
      <p:cViewPr varScale="1">
        <p:scale>
          <a:sx n="33" d="100"/>
          <a:sy n="33" d="100"/>
        </p:scale>
        <p:origin x="40" y="424"/>
      </p:cViewPr>
      <p:guideLst/>
    </p:cSldViewPr>
  </p:slideViewPr>
  <p:notesTextViewPr>
    <p:cViewPr>
      <p:scale>
        <a:sx n="1" d="1"/>
        <a:sy n="1" d="1"/>
      </p:scale>
      <p:origin x="0" y="0"/>
    </p:cViewPr>
  </p:notesTextViewPr>
  <p:notesViewPr>
    <p:cSldViewPr snapToGrid="0" snapToObjects="1">
      <p:cViewPr varScale="1">
        <p:scale>
          <a:sx n="117" d="100"/>
          <a:sy n="117" d="100"/>
        </p:scale>
        <p:origin x="4976"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A69A9C-1087-184F-8370-423E175D9D7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9090E3D-F5E5-0D40-B323-A25B85CF9E8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06E50B8-2EF8-564F-AE86-D84E6C503530}" type="datetimeFigureOut">
              <a:rPr lang="en-US" smtClean="0"/>
              <a:t>2/19/2021</a:t>
            </a:fld>
            <a:endParaRPr lang="en-US"/>
          </a:p>
        </p:txBody>
      </p:sp>
      <p:sp>
        <p:nvSpPr>
          <p:cNvPr id="4" name="Footer Placeholder 3">
            <a:extLst>
              <a:ext uri="{FF2B5EF4-FFF2-40B4-BE49-F238E27FC236}">
                <a16:creationId xmlns:a16="http://schemas.microsoft.com/office/drawing/2014/main" id="{64E3AA97-2F38-5340-B685-1E0EA3E358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2B732F3-25A6-284F-A24C-5FD21AE6BEE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078BA3-E235-9946-9A4D-07E907F688D0}" type="slidenum">
              <a:rPr lang="en-US" smtClean="0"/>
              <a:t>‹#›</a:t>
            </a:fld>
            <a:endParaRPr lang="en-US"/>
          </a:p>
        </p:txBody>
      </p:sp>
    </p:spTree>
    <p:extLst>
      <p:ext uri="{BB962C8B-B14F-4D97-AF65-F5344CB8AC3E}">
        <p14:creationId xmlns:p14="http://schemas.microsoft.com/office/powerpoint/2010/main" val="4194000395"/>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2-19T22:19:00.35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1 100,'5'0,"9"0,18-6,9-1,4-1,5-3,0-1,-3 2,2 3,-1 3,-10-5,-4 1,-4 0,0 2,-6 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2-18T22:29:04.26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2,'119'-2,"131"5,-170 13,-59-11,1-1,23 3,405-4,-233-6,-189 3</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2-18T21:59:59.61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1,'1081'0,"-1036"2,75 14,-74-9,68 3,-86-10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2-18T22:00:02.29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0,'217'17,"-37"0,-10 0,-105-8,75 0,679-11,-781 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2-18T22:00:04.35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69,'636'0,"-570"-3,1-4,64-14,18-3,-3 13,151 9,-217 3,-47-1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2-18T22:00:07.59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1,'116'-1,"250"7,-286 0,0 4,122 30,-154-26,-30-8,0-1,0 0,0-2,35 3,376-7,-402-1,-1-2,36-9,-38 7</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2-18T22:00:09.89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0,'1474'0,"-1448"0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2-18T22:00:12.24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1 102,'1022'-53,"-747"17,-194 28,129 4,-191 4,10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AC8D20-1945-7145-91A2-3D134BDA25E2}" type="datetimeFigureOut">
              <a:rPr lang="en-US" smtClean="0"/>
              <a:t>2/19/2021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0104DB-87CA-D64F-AB86-DB2520DDF5D7}" type="slidenum">
              <a:rPr lang="en-US" smtClean="0"/>
              <a:t>‹#›</a:t>
            </a:fld>
            <a:endParaRPr lang="en-US"/>
          </a:p>
        </p:txBody>
      </p:sp>
    </p:spTree>
    <p:extLst>
      <p:ext uri="{BB962C8B-B14F-4D97-AF65-F5344CB8AC3E}">
        <p14:creationId xmlns:p14="http://schemas.microsoft.com/office/powerpoint/2010/main" val="3614055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Stock Image</a:t>
            </a:r>
          </a:p>
        </p:txBody>
      </p:sp>
      <p:sp>
        <p:nvSpPr>
          <p:cNvPr id="4" name="Slide Number Placeholder 3"/>
          <p:cNvSpPr>
            <a:spLocks noGrp="1"/>
          </p:cNvSpPr>
          <p:nvPr>
            <p:ph type="sldNum" sz="quarter" idx="5"/>
          </p:nvPr>
        </p:nvSpPr>
        <p:spPr/>
        <p:txBody>
          <a:bodyPr/>
          <a:lstStyle/>
          <a:p>
            <a:fld id="{710104DB-87CA-D64F-AB86-DB2520DDF5D7}" type="slidenum">
              <a:rPr lang="en-US" smtClean="0"/>
              <a:t>1</a:t>
            </a:fld>
            <a:endParaRPr lang="en-US"/>
          </a:p>
        </p:txBody>
      </p:sp>
    </p:spTree>
    <p:extLst>
      <p:ext uri="{BB962C8B-B14F-4D97-AF65-F5344CB8AC3E}">
        <p14:creationId xmlns:p14="http://schemas.microsoft.com/office/powerpoint/2010/main" val="39418618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0104DB-87CA-D64F-AB86-DB2520DDF5D7}" type="slidenum">
              <a:rPr lang="en-US" smtClean="0"/>
              <a:t>3</a:t>
            </a:fld>
            <a:endParaRPr lang="en-US"/>
          </a:p>
        </p:txBody>
      </p:sp>
    </p:spTree>
    <p:extLst>
      <p:ext uri="{BB962C8B-B14F-4D97-AF65-F5344CB8AC3E}">
        <p14:creationId xmlns:p14="http://schemas.microsoft.com/office/powerpoint/2010/main" val="68541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0104DB-87CA-D64F-AB86-DB2520DDF5D7}" type="slidenum">
              <a:rPr lang="en-US" smtClean="0"/>
              <a:t>4</a:t>
            </a:fld>
            <a:endParaRPr lang="en-US"/>
          </a:p>
        </p:txBody>
      </p:sp>
    </p:spTree>
    <p:extLst>
      <p:ext uri="{BB962C8B-B14F-4D97-AF65-F5344CB8AC3E}">
        <p14:creationId xmlns:p14="http://schemas.microsoft.com/office/powerpoint/2010/main" val="16980874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0104DB-87CA-D64F-AB86-DB2520DDF5D7}" type="slidenum">
              <a:rPr lang="en-US" smtClean="0"/>
              <a:t>8</a:t>
            </a:fld>
            <a:endParaRPr lang="en-US"/>
          </a:p>
        </p:txBody>
      </p:sp>
    </p:spTree>
    <p:extLst>
      <p:ext uri="{BB962C8B-B14F-4D97-AF65-F5344CB8AC3E}">
        <p14:creationId xmlns:p14="http://schemas.microsoft.com/office/powerpoint/2010/main" val="11645525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0104DB-87CA-D64F-AB86-DB2520DDF5D7}" type="slidenum">
              <a:rPr lang="en-US" smtClean="0"/>
              <a:t>9</a:t>
            </a:fld>
            <a:endParaRPr lang="en-US"/>
          </a:p>
        </p:txBody>
      </p:sp>
    </p:spTree>
    <p:extLst>
      <p:ext uri="{BB962C8B-B14F-4D97-AF65-F5344CB8AC3E}">
        <p14:creationId xmlns:p14="http://schemas.microsoft.com/office/powerpoint/2010/main" val="2946579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0104DB-87CA-D64F-AB86-DB2520DDF5D7}" type="slidenum">
              <a:rPr lang="en-US" smtClean="0"/>
              <a:t>10</a:t>
            </a:fld>
            <a:endParaRPr lang="en-US"/>
          </a:p>
        </p:txBody>
      </p:sp>
    </p:spTree>
    <p:extLst>
      <p:ext uri="{BB962C8B-B14F-4D97-AF65-F5344CB8AC3E}">
        <p14:creationId xmlns:p14="http://schemas.microsoft.com/office/powerpoint/2010/main" val="3593428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0104DB-87CA-D64F-AB86-DB2520DDF5D7}" type="slidenum">
              <a:rPr lang="en-US" smtClean="0"/>
              <a:t>23</a:t>
            </a:fld>
            <a:endParaRPr lang="en-US"/>
          </a:p>
        </p:txBody>
      </p:sp>
    </p:spTree>
    <p:extLst>
      <p:ext uri="{BB962C8B-B14F-4D97-AF65-F5344CB8AC3E}">
        <p14:creationId xmlns:p14="http://schemas.microsoft.com/office/powerpoint/2010/main" val="10240857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0104DB-87CA-D64F-AB86-DB2520DDF5D7}" type="slidenum">
              <a:rPr lang="en-US" smtClean="0"/>
              <a:t>24</a:t>
            </a:fld>
            <a:endParaRPr lang="en-US"/>
          </a:p>
        </p:txBody>
      </p:sp>
    </p:spTree>
    <p:extLst>
      <p:ext uri="{BB962C8B-B14F-4D97-AF65-F5344CB8AC3E}">
        <p14:creationId xmlns:p14="http://schemas.microsoft.com/office/powerpoint/2010/main" val="33179070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0104DB-87CA-D64F-AB86-DB2520DDF5D7}" type="slidenum">
              <a:rPr lang="en-US" smtClean="0"/>
              <a:t>25</a:t>
            </a:fld>
            <a:endParaRPr lang="en-US"/>
          </a:p>
        </p:txBody>
      </p:sp>
    </p:spTree>
    <p:extLst>
      <p:ext uri="{BB962C8B-B14F-4D97-AF65-F5344CB8AC3E}">
        <p14:creationId xmlns:p14="http://schemas.microsoft.com/office/powerpoint/2010/main" val="9159565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_Plain_Black">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36B83B-A5E4-524E-96A9-DFC12D58F12A}"/>
              </a:ext>
            </a:extLst>
          </p:cNvPr>
          <p:cNvSpPr/>
          <p:nvPr userDrawn="1"/>
        </p:nvSpPr>
        <p:spPr>
          <a:xfrm>
            <a:off x="914400" y="0"/>
            <a:ext cx="5486400" cy="82296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421DF1AC-1D08-B945-A034-B740A35902F9}"/>
              </a:ext>
            </a:extLst>
          </p:cNvPr>
          <p:cNvSpPr txBox="1"/>
          <p:nvPr userDrawn="1"/>
        </p:nvSpPr>
        <p:spPr>
          <a:xfrm>
            <a:off x="1371600" y="7543800"/>
            <a:ext cx="3657600" cy="228600"/>
          </a:xfrm>
          <a:prstGeom prst="rect">
            <a:avLst/>
          </a:prstGeom>
          <a:noFill/>
        </p:spPr>
        <p:txBody>
          <a:bodyPr wrap="square" lIns="0" tIns="0" rIns="0" bIns="0" rtlCol="0" anchor="t" anchorCtr="0">
            <a:noAutofit/>
          </a:bodyPr>
          <a:lstStyle/>
          <a:p>
            <a:pPr>
              <a:spcAft>
                <a:spcPts val="600"/>
              </a:spcAft>
            </a:pPr>
            <a:r>
              <a:rPr lang="en-US" sz="800" dirty="0">
                <a:solidFill>
                  <a:srgbClr val="616265">
                    <a:alpha val="75000"/>
                  </a:srgbClr>
                </a:solidFill>
                <a:latin typeface="Arial" panose="020B0604020202020204" pitchFamily="34" charset="0"/>
                <a:cs typeface="Arial" panose="020B0604020202020204" pitchFamily="34" charset="0"/>
              </a:rPr>
              <a:t>PNNL is operated by Battelle for the U.S. Department of Energy</a:t>
            </a:r>
          </a:p>
        </p:txBody>
      </p:sp>
      <p:sp>
        <p:nvSpPr>
          <p:cNvPr id="2" name="Title 1"/>
          <p:cNvSpPr>
            <a:spLocks noGrp="1"/>
          </p:cNvSpPr>
          <p:nvPr>
            <p:ph type="ctrTitle"/>
          </p:nvPr>
        </p:nvSpPr>
        <p:spPr>
          <a:xfrm>
            <a:off x="1371600" y="2743200"/>
            <a:ext cx="4572000" cy="1828800"/>
          </a:xfrm>
          <a:prstGeom prst="rect">
            <a:avLst/>
          </a:prstGeom>
        </p:spPr>
        <p:txBody>
          <a:bodyPr lIns="0" tIns="0" rIns="0" bIns="0" anchor="b">
            <a:noAutofit/>
          </a:bodyPr>
          <a:lstStyle>
            <a:lvl1pPr algn="r">
              <a:defRPr sz="4800" b="1">
                <a:solidFill>
                  <a:schemeClr val="tx2"/>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20" name="Text Placeholder 19">
            <a:extLst>
              <a:ext uri="{FF2B5EF4-FFF2-40B4-BE49-F238E27FC236}">
                <a16:creationId xmlns:a16="http://schemas.microsoft.com/office/drawing/2014/main" id="{3061D5F4-8719-384B-945C-9A27060F99A0}"/>
              </a:ext>
            </a:extLst>
          </p:cNvPr>
          <p:cNvSpPr>
            <a:spLocks noGrp="1"/>
          </p:cNvSpPr>
          <p:nvPr>
            <p:ph type="body" sz="quarter" idx="10" hasCustomPrompt="1"/>
          </p:nvPr>
        </p:nvSpPr>
        <p:spPr>
          <a:xfrm>
            <a:off x="1370529" y="5669280"/>
            <a:ext cx="4572000" cy="274320"/>
          </a:xfrm>
          <a:prstGeom prst="rect">
            <a:avLst/>
          </a:prstGeom>
        </p:spPr>
        <p:txBody>
          <a:bodyPr wrap="none" lIns="0" tIns="0" rIns="0" bIns="0">
            <a:noAutofit/>
          </a:bodyPr>
          <a:lstStyle>
            <a:lvl1pPr marL="0" indent="0" algn="r">
              <a:buNone/>
              <a:defRPr sz="1800" b="1">
                <a:solidFill>
                  <a:srgbClr val="000000"/>
                </a:solidFill>
                <a:latin typeface="Arial" panose="020B0604020202020204" pitchFamily="34" charset="0"/>
                <a:cs typeface="Arial" panose="020B0604020202020204" pitchFamily="34" charset="0"/>
              </a:defRPr>
            </a:lvl1pPr>
            <a:lvl2pPr marL="548640" indent="0">
              <a:buNone/>
              <a:defRPr/>
            </a:lvl2pPr>
            <a:lvl3pPr marL="1097280" indent="0">
              <a:buNone/>
              <a:defRPr/>
            </a:lvl3pPr>
            <a:lvl4pPr marL="1645920" indent="0">
              <a:buNone/>
              <a:defRPr/>
            </a:lvl4pPr>
            <a:lvl5pPr marL="2194560" indent="0">
              <a:buNone/>
              <a:defRPr/>
            </a:lvl5pPr>
          </a:lstStyle>
          <a:p>
            <a:pPr lvl="0"/>
            <a:r>
              <a:rPr lang="en-US" dirty="0"/>
              <a:t>Click to add presenter’s name</a:t>
            </a:r>
          </a:p>
        </p:txBody>
      </p:sp>
      <p:sp>
        <p:nvSpPr>
          <p:cNvPr id="21" name="Text Placeholder 19">
            <a:extLst>
              <a:ext uri="{FF2B5EF4-FFF2-40B4-BE49-F238E27FC236}">
                <a16:creationId xmlns:a16="http://schemas.microsoft.com/office/drawing/2014/main" id="{3E2D432E-6648-6643-9C6E-38B1EFF5EE31}"/>
              </a:ext>
            </a:extLst>
          </p:cNvPr>
          <p:cNvSpPr>
            <a:spLocks noGrp="1"/>
          </p:cNvSpPr>
          <p:nvPr>
            <p:ph type="body" sz="quarter" idx="11" hasCustomPrompt="1"/>
          </p:nvPr>
        </p:nvSpPr>
        <p:spPr>
          <a:xfrm>
            <a:off x="1371600" y="5983356"/>
            <a:ext cx="4572000" cy="274320"/>
          </a:xfrm>
          <a:prstGeom prst="rect">
            <a:avLst/>
          </a:prstGeom>
        </p:spPr>
        <p:txBody>
          <a:bodyPr wrap="none" lIns="0" tIns="0" rIns="0" bIns="0">
            <a:noAutofit/>
          </a:bodyPr>
          <a:lstStyle>
            <a:lvl1pPr marL="0" indent="0" algn="r">
              <a:buNone/>
              <a:defRPr sz="1600">
                <a:solidFill>
                  <a:srgbClr val="616265"/>
                </a:solidFill>
                <a:latin typeface="Arial" panose="020B0604020202020204" pitchFamily="34" charset="0"/>
                <a:cs typeface="Arial" panose="020B0604020202020204" pitchFamily="34" charset="0"/>
              </a:defRPr>
            </a:lvl1pPr>
            <a:lvl2pPr marL="548640" indent="0">
              <a:buNone/>
              <a:defRPr/>
            </a:lvl2pPr>
            <a:lvl3pPr marL="1097280" indent="0">
              <a:buNone/>
              <a:defRPr/>
            </a:lvl3pPr>
            <a:lvl4pPr marL="1645920" indent="0">
              <a:buNone/>
              <a:defRPr/>
            </a:lvl4pPr>
            <a:lvl5pPr marL="2194560" indent="0">
              <a:buNone/>
              <a:defRPr/>
            </a:lvl5pPr>
          </a:lstStyle>
          <a:p>
            <a:pPr lvl="0"/>
            <a:r>
              <a:rPr lang="en-US" dirty="0"/>
              <a:t>Click to add presenter’s title</a:t>
            </a:r>
          </a:p>
        </p:txBody>
      </p:sp>
      <p:sp>
        <p:nvSpPr>
          <p:cNvPr id="6" name="TextBox 5">
            <a:extLst>
              <a:ext uri="{FF2B5EF4-FFF2-40B4-BE49-F238E27FC236}">
                <a16:creationId xmlns:a16="http://schemas.microsoft.com/office/drawing/2014/main" id="{8915389B-4BB4-1644-9B7E-35A85D0C1E3B}"/>
              </a:ext>
            </a:extLst>
          </p:cNvPr>
          <p:cNvSpPr txBox="1"/>
          <p:nvPr userDrawn="1"/>
        </p:nvSpPr>
        <p:spPr>
          <a:xfrm>
            <a:off x="3710609" y="-1245704"/>
            <a:ext cx="184731" cy="424732"/>
          </a:xfrm>
          <a:prstGeom prst="rect">
            <a:avLst/>
          </a:prstGeom>
          <a:noFill/>
        </p:spPr>
        <p:txBody>
          <a:bodyPr wrap="none" rtlCol="0">
            <a:spAutoFit/>
          </a:bodyPr>
          <a:lstStyle/>
          <a:p>
            <a:endParaRPr lang="en-US"/>
          </a:p>
        </p:txBody>
      </p:sp>
      <p:pic>
        <p:nvPicPr>
          <p:cNvPr id="12" name="Picture 11">
            <a:extLst>
              <a:ext uri="{FF2B5EF4-FFF2-40B4-BE49-F238E27FC236}">
                <a16:creationId xmlns:a16="http://schemas.microsoft.com/office/drawing/2014/main" id="{45A7D3E1-BCC3-C843-81A0-EA4EDFB44528}"/>
              </a:ext>
            </a:extLst>
          </p:cNvPr>
          <p:cNvPicPr>
            <a:picLocks noChangeAspect="1"/>
          </p:cNvPicPr>
          <p:nvPr userDrawn="1"/>
        </p:nvPicPr>
        <p:blipFill>
          <a:blip r:embed="rId2"/>
          <a:stretch>
            <a:fillRect/>
          </a:stretch>
        </p:blipFill>
        <p:spPr>
          <a:xfrm>
            <a:off x="1371600" y="237744"/>
            <a:ext cx="1280160" cy="1249224"/>
          </a:xfrm>
          <a:prstGeom prst="rect">
            <a:avLst/>
          </a:prstGeom>
        </p:spPr>
      </p:pic>
      <p:pic>
        <p:nvPicPr>
          <p:cNvPr id="13" name="Picture 12">
            <a:extLst>
              <a:ext uri="{FF2B5EF4-FFF2-40B4-BE49-F238E27FC236}">
                <a16:creationId xmlns:a16="http://schemas.microsoft.com/office/drawing/2014/main" id="{56617363-F73D-B74F-9647-C9D747AC7023}"/>
              </a:ext>
            </a:extLst>
          </p:cNvPr>
          <p:cNvPicPr>
            <a:picLocks noChangeAspect="1"/>
          </p:cNvPicPr>
          <p:nvPr userDrawn="1"/>
        </p:nvPicPr>
        <p:blipFill>
          <a:blip r:embed="rId3"/>
          <a:stretch>
            <a:fillRect/>
          </a:stretch>
        </p:blipFill>
        <p:spPr>
          <a:xfrm>
            <a:off x="1370529" y="7178040"/>
            <a:ext cx="824484" cy="228600"/>
          </a:xfrm>
          <a:prstGeom prst="rect">
            <a:avLst/>
          </a:prstGeom>
        </p:spPr>
      </p:pic>
      <p:pic>
        <p:nvPicPr>
          <p:cNvPr id="14" name="Picture 13">
            <a:extLst>
              <a:ext uri="{FF2B5EF4-FFF2-40B4-BE49-F238E27FC236}">
                <a16:creationId xmlns:a16="http://schemas.microsoft.com/office/drawing/2014/main" id="{D290C8FB-601C-A04C-84F7-213A857D3E6A}"/>
              </a:ext>
            </a:extLst>
          </p:cNvPr>
          <p:cNvPicPr>
            <a:picLocks noChangeAspect="1"/>
          </p:cNvPicPr>
          <p:nvPr userDrawn="1"/>
        </p:nvPicPr>
        <p:blipFill>
          <a:blip r:embed="rId4"/>
          <a:stretch>
            <a:fillRect/>
          </a:stretch>
        </p:blipFill>
        <p:spPr>
          <a:xfrm>
            <a:off x="2375535" y="7249637"/>
            <a:ext cx="929809" cy="155448"/>
          </a:xfrm>
          <a:prstGeom prst="rect">
            <a:avLst/>
          </a:prstGeom>
        </p:spPr>
      </p:pic>
      <p:sp>
        <p:nvSpPr>
          <p:cNvPr id="15" name="Date Placeholder 1">
            <a:extLst>
              <a:ext uri="{FF2B5EF4-FFF2-40B4-BE49-F238E27FC236}">
                <a16:creationId xmlns:a16="http://schemas.microsoft.com/office/drawing/2014/main" id="{9D9DB338-5D5C-4ACA-9ECF-C3E34C44127A}"/>
              </a:ext>
            </a:extLst>
          </p:cNvPr>
          <p:cNvSpPr>
            <a:spLocks noGrp="1"/>
          </p:cNvSpPr>
          <p:nvPr>
            <p:ph type="dt" sz="half" idx="2"/>
          </p:nvPr>
        </p:nvSpPr>
        <p:spPr>
          <a:xfrm>
            <a:off x="2651641" y="4915645"/>
            <a:ext cx="3290888" cy="438150"/>
          </a:xfrm>
          <a:prstGeom prst="rect">
            <a:avLst/>
          </a:prstGeom>
        </p:spPr>
        <p:txBody>
          <a:bodyPr vert="horz" lIns="91440" tIns="45720" rIns="91440" bIns="45720" rtlCol="0" anchor="ctr"/>
          <a:lstStyle>
            <a:lvl1pPr algn="r">
              <a:defRPr sz="1800">
                <a:solidFill>
                  <a:schemeClr val="tx1">
                    <a:tint val="75000"/>
                  </a:schemeClr>
                </a:solidFill>
              </a:defRPr>
            </a:lvl1pPr>
          </a:lstStyle>
          <a:p>
            <a:fld id="{ABD4F8E3-4ED9-44B4-99E6-8A3D2CF8D415}" type="datetime4">
              <a:rPr lang="en-US" smtClean="0"/>
              <a:t>February 19, 2021</a:t>
            </a:fld>
            <a:endParaRPr lang="en-US" dirty="0"/>
          </a:p>
        </p:txBody>
      </p:sp>
      <p:sp>
        <p:nvSpPr>
          <p:cNvPr id="16" name="Footer Placeholder 2">
            <a:extLst>
              <a:ext uri="{FF2B5EF4-FFF2-40B4-BE49-F238E27FC236}">
                <a16:creationId xmlns:a16="http://schemas.microsoft.com/office/drawing/2014/main" id="{F55B65E8-4040-44D0-A4FE-A050FD948A79}"/>
              </a:ext>
            </a:extLst>
          </p:cNvPr>
          <p:cNvSpPr>
            <a:spLocks noGrp="1"/>
          </p:cNvSpPr>
          <p:nvPr>
            <p:ph type="ftr" sz="quarter" idx="3"/>
          </p:nvPr>
        </p:nvSpPr>
        <p:spPr>
          <a:xfrm>
            <a:off x="1189037" y="7730118"/>
            <a:ext cx="4937125" cy="43815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1501305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arge Imag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49C90B8-4BAF-9A46-98DB-81259C436289}"/>
              </a:ext>
            </a:extLst>
          </p:cNvPr>
          <p:cNvSpPr/>
          <p:nvPr userDrawn="1"/>
        </p:nvSpPr>
        <p:spPr>
          <a:xfrm>
            <a:off x="5029200" y="0"/>
            <a:ext cx="9601200" cy="82296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icture Placeholder 2">
            <a:extLst>
              <a:ext uri="{FF2B5EF4-FFF2-40B4-BE49-F238E27FC236}">
                <a16:creationId xmlns:a16="http://schemas.microsoft.com/office/drawing/2014/main" id="{66026595-8D7E-D24C-9263-B65316A326B9}"/>
              </a:ext>
            </a:extLst>
          </p:cNvPr>
          <p:cNvSpPr>
            <a:spLocks noGrp="1"/>
          </p:cNvSpPr>
          <p:nvPr>
            <p:ph type="pic" sz="quarter" idx="10"/>
          </p:nvPr>
        </p:nvSpPr>
        <p:spPr>
          <a:xfrm>
            <a:off x="6400800" y="457200"/>
            <a:ext cx="7772400" cy="7315200"/>
          </a:xfrm>
          <a:prstGeom prst="rect">
            <a:avLst/>
          </a:prstGeom>
          <a:solidFill>
            <a:srgbClr val="B3B3B3"/>
          </a:solidFill>
        </p:spPr>
        <p:txBody>
          <a:bodyPr lIns="0" tIns="0" rIns="0" bIns="0" anchor="ctr" anchorCtr="0"/>
          <a:lstStyle>
            <a:lvl1pPr marL="0" indent="0" algn="ctr">
              <a:buNone/>
              <a:defRPr sz="1800">
                <a:solidFill>
                  <a:srgbClr val="000000"/>
                </a:solidFill>
                <a:latin typeface="Arial" panose="020B0604020202020204" pitchFamily="34" charset="0"/>
                <a:cs typeface="Arial" panose="020B0604020202020204" pitchFamily="34" charset="0"/>
              </a:defRPr>
            </a:lvl1pPr>
          </a:lstStyle>
          <a:p>
            <a:r>
              <a:rPr lang="en-US"/>
              <a:t>Click icon to add picture</a:t>
            </a:r>
            <a:endParaRPr lang="en-US" dirty="0"/>
          </a:p>
        </p:txBody>
      </p:sp>
      <p:sp>
        <p:nvSpPr>
          <p:cNvPr id="13" name="Slide Number Placeholder 3">
            <a:extLst>
              <a:ext uri="{FF2B5EF4-FFF2-40B4-BE49-F238E27FC236}">
                <a16:creationId xmlns:a16="http://schemas.microsoft.com/office/drawing/2014/main" id="{3338E046-DF9E-FC49-A812-491AB8058B4E}"/>
              </a:ext>
            </a:extLst>
          </p:cNvPr>
          <p:cNvSpPr>
            <a:spLocks noGrp="1"/>
          </p:cNvSpPr>
          <p:nvPr>
            <p:ph type="sldNum" sz="quarter" idx="12"/>
          </p:nvPr>
        </p:nvSpPr>
        <p:spPr>
          <a:xfrm>
            <a:off x="13994296" y="7772400"/>
            <a:ext cx="453223" cy="457200"/>
          </a:xfrm>
          <a:prstGeom prst="rect">
            <a:avLst/>
          </a:prstGeom>
        </p:spPr>
        <p:txBody>
          <a:bodyPr lIns="0" tIns="0" rIns="0" bIns="0" anchor="ctr" anchorCtr="0"/>
          <a:lstStyle>
            <a:lvl1pPr algn="r">
              <a:defRPr sz="1200">
                <a:solidFill>
                  <a:srgbClr val="B3B3B3"/>
                </a:solidFill>
                <a:latin typeface="Arial" panose="020B0604020202020204" pitchFamily="34" charset="0"/>
                <a:cs typeface="Arial" panose="020B0604020202020204" pitchFamily="34" charset="0"/>
              </a:defRPr>
            </a:lvl1pPr>
          </a:lstStyle>
          <a:p>
            <a:fld id="{FE7A4BB3-E848-5A44-82DF-322201952CD8}" type="slidenum">
              <a:rPr lang="en-US" smtClean="0"/>
              <a:pPr/>
              <a:t>‹#›</a:t>
            </a:fld>
            <a:endParaRPr lang="en-US" dirty="0"/>
          </a:p>
        </p:txBody>
      </p:sp>
      <p:sp>
        <p:nvSpPr>
          <p:cNvPr id="8" name="Text Placeholder 5">
            <a:extLst>
              <a:ext uri="{FF2B5EF4-FFF2-40B4-BE49-F238E27FC236}">
                <a16:creationId xmlns:a16="http://schemas.microsoft.com/office/drawing/2014/main" id="{1D0CE8D1-2F12-5A44-A6B5-2CD466F52A60}"/>
              </a:ext>
            </a:extLst>
          </p:cNvPr>
          <p:cNvSpPr>
            <a:spLocks noGrp="1"/>
          </p:cNvSpPr>
          <p:nvPr>
            <p:ph type="body" sz="quarter" idx="14" hasCustomPrompt="1"/>
          </p:nvPr>
        </p:nvSpPr>
        <p:spPr>
          <a:xfrm>
            <a:off x="6400800" y="6858000"/>
            <a:ext cx="7772400" cy="914400"/>
          </a:xfrm>
          <a:prstGeom prst="rect">
            <a:avLst/>
          </a:prstGeom>
          <a:gradFill>
            <a:gsLst>
              <a:gs pos="0">
                <a:srgbClr val="000000">
                  <a:alpha val="0"/>
                </a:srgbClr>
              </a:gs>
              <a:gs pos="100000">
                <a:srgbClr val="000000"/>
              </a:gs>
            </a:gsLst>
            <a:lin ang="5400000" scaled="0"/>
          </a:gradFill>
        </p:spPr>
        <p:txBody>
          <a:bodyPr lIns="182880" tIns="182880" rIns="182880" bIns="182880" anchor="b" anchorCtr="0"/>
          <a:lstStyle>
            <a:lvl1pPr marL="0" indent="0">
              <a:buNone/>
              <a:defRPr sz="1800" b="1">
                <a:solidFill>
                  <a:schemeClr val="bg1"/>
                </a:solidFill>
                <a:latin typeface="Arial" panose="020B0604020202020204" pitchFamily="34" charset="0"/>
                <a:cs typeface="Arial" panose="020B0604020202020204" pitchFamily="34" charset="0"/>
              </a:defRPr>
            </a:lvl1pPr>
            <a:lvl2pPr marL="548640" indent="0">
              <a:buNone/>
              <a:defRPr sz="1400">
                <a:latin typeface="Arial" panose="020B0604020202020204" pitchFamily="34" charset="0"/>
                <a:cs typeface="Arial" panose="020B0604020202020204" pitchFamily="34" charset="0"/>
              </a:defRPr>
            </a:lvl2pPr>
            <a:lvl3pPr marL="1097280" indent="0">
              <a:buNone/>
              <a:defRPr sz="1400">
                <a:latin typeface="Arial" panose="020B0604020202020204" pitchFamily="34" charset="0"/>
                <a:cs typeface="Arial" panose="020B0604020202020204" pitchFamily="34" charset="0"/>
              </a:defRPr>
            </a:lvl3pPr>
            <a:lvl4pPr marL="1645920" indent="0">
              <a:buNone/>
              <a:defRPr sz="1400">
                <a:latin typeface="Arial" panose="020B0604020202020204" pitchFamily="34" charset="0"/>
                <a:cs typeface="Arial" panose="020B0604020202020204" pitchFamily="34" charset="0"/>
              </a:defRPr>
            </a:lvl4pPr>
            <a:lvl5pPr marL="2194560" indent="0">
              <a:buNone/>
              <a:defRPr sz="1400">
                <a:latin typeface="Arial" panose="020B0604020202020204" pitchFamily="34" charset="0"/>
                <a:cs typeface="Arial" panose="020B0604020202020204" pitchFamily="34" charset="0"/>
              </a:defRPr>
            </a:lvl5pPr>
          </a:lstStyle>
          <a:p>
            <a:pPr lvl="0"/>
            <a:r>
              <a:rPr lang="en-US" dirty="0"/>
              <a:t>Click to insert image caption</a:t>
            </a:r>
          </a:p>
        </p:txBody>
      </p:sp>
      <p:sp>
        <p:nvSpPr>
          <p:cNvPr id="9" name="Title 1">
            <a:extLst>
              <a:ext uri="{FF2B5EF4-FFF2-40B4-BE49-F238E27FC236}">
                <a16:creationId xmlns:a16="http://schemas.microsoft.com/office/drawing/2014/main" id="{B99B87A2-8960-403D-AE0D-D54946272206}"/>
              </a:ext>
            </a:extLst>
          </p:cNvPr>
          <p:cNvSpPr>
            <a:spLocks noGrp="1"/>
          </p:cNvSpPr>
          <p:nvPr>
            <p:ph type="title" hasCustomPrompt="1"/>
          </p:nvPr>
        </p:nvSpPr>
        <p:spPr>
          <a:xfrm>
            <a:off x="1371599" y="2295525"/>
            <a:ext cx="4572001" cy="1590675"/>
          </a:xfrm>
          <a:prstGeom prst="rect">
            <a:avLst/>
          </a:prstGeom>
        </p:spPr>
        <p:txBody>
          <a:bodyPr lIns="0" anchor="b"/>
          <a:lstStyle>
            <a:lvl1pPr>
              <a:defRPr lang="en-US" sz="3600" b="1" kern="1200" dirty="0">
                <a:solidFill>
                  <a:schemeClr val="tx2"/>
                </a:solidFill>
                <a:latin typeface="Arial" panose="020B0604020202020204" pitchFamily="34" charset="0"/>
                <a:ea typeface="+mn-ea"/>
                <a:cs typeface="Arial" panose="020B0604020202020204" pitchFamily="34" charset="0"/>
              </a:defRPr>
            </a:lvl1pPr>
          </a:lstStyle>
          <a:p>
            <a:r>
              <a:rPr lang="en-US" dirty="0"/>
              <a:t>Click to edit slide title</a:t>
            </a:r>
          </a:p>
        </p:txBody>
      </p:sp>
      <p:sp>
        <p:nvSpPr>
          <p:cNvPr id="11" name="Content Placeholder 13">
            <a:extLst>
              <a:ext uri="{FF2B5EF4-FFF2-40B4-BE49-F238E27FC236}">
                <a16:creationId xmlns:a16="http://schemas.microsoft.com/office/drawing/2014/main" id="{29354FF4-9871-4E1B-A45A-ABAA2BE2B69B}"/>
              </a:ext>
            </a:extLst>
          </p:cNvPr>
          <p:cNvSpPr>
            <a:spLocks noGrp="1"/>
          </p:cNvSpPr>
          <p:nvPr>
            <p:ph sz="quarter" idx="21"/>
          </p:nvPr>
        </p:nvSpPr>
        <p:spPr>
          <a:xfrm>
            <a:off x="1394459" y="4373033"/>
            <a:ext cx="4572000" cy="3429000"/>
          </a:xfrm>
          <a:prstGeom prst="rect">
            <a:avLst/>
          </a:prstGeom>
        </p:spPr>
        <p:txBody>
          <a:bodyPr/>
          <a:lstStyle>
            <a:lvl1pPr>
              <a:defRPr sz="2800"/>
            </a:lvl1pPr>
            <a:lvl2pPr marL="822960" indent="-274320">
              <a:buFont typeface="Wingdings" panose="05000000000000000000" pitchFamily="2" charset="2"/>
              <a:buChar char="§"/>
              <a:defRPr sz="2400"/>
            </a:lvl2pPr>
            <a:lvl3pPr marL="1371600" indent="-274320">
              <a:buFont typeface="Wingdings" panose="05000000000000000000" pitchFamily="2" charset="2"/>
              <a:buChar char="ü"/>
              <a:defRPr sz="2000"/>
            </a:lvl3pPr>
            <a:lvl4pPr>
              <a:defRPr sz="1800"/>
            </a:lvl4pPr>
            <a:lvl5pPr marL="2468880" indent="-274320">
              <a:buFont typeface="Wingdings" panose="05000000000000000000" pitchFamily="2" charset="2"/>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Date Placeholder 1">
            <a:extLst>
              <a:ext uri="{FF2B5EF4-FFF2-40B4-BE49-F238E27FC236}">
                <a16:creationId xmlns:a16="http://schemas.microsoft.com/office/drawing/2014/main" id="{47EFCEB6-2E27-4C42-A1E5-AC8A8BA83783}"/>
              </a:ext>
            </a:extLst>
          </p:cNvPr>
          <p:cNvSpPr>
            <a:spLocks noGrp="1"/>
          </p:cNvSpPr>
          <p:nvPr>
            <p:ph type="dt" sz="half" idx="2"/>
          </p:nvPr>
        </p:nvSpPr>
        <p:spPr>
          <a:xfrm>
            <a:off x="10703408" y="7795155"/>
            <a:ext cx="3108007" cy="434445"/>
          </a:xfrm>
          <a:prstGeom prst="rect">
            <a:avLst/>
          </a:prstGeom>
        </p:spPr>
        <p:txBody>
          <a:bodyPr vert="horz" lIns="91440" tIns="45720" rIns="91440" bIns="45720" rtlCol="0" anchor="ctr"/>
          <a:lstStyle>
            <a:lvl1pPr algn="r">
              <a:defRPr sz="1200">
                <a:solidFill>
                  <a:schemeClr val="tx1">
                    <a:tint val="75000"/>
                  </a:schemeClr>
                </a:solidFill>
              </a:defRPr>
            </a:lvl1pPr>
          </a:lstStyle>
          <a:p>
            <a:fld id="{9B7EE7B1-A6C1-4E39-8665-A73ED03F32E1}" type="datetimeFigureOut">
              <a:rPr lang="en-US" smtClean="0"/>
              <a:pPr/>
              <a:t>2/19/2021</a:t>
            </a:fld>
            <a:endParaRPr lang="en-US" dirty="0"/>
          </a:p>
        </p:txBody>
      </p:sp>
      <p:sp>
        <p:nvSpPr>
          <p:cNvPr id="15" name="Footer Placeholder 2">
            <a:extLst>
              <a:ext uri="{FF2B5EF4-FFF2-40B4-BE49-F238E27FC236}">
                <a16:creationId xmlns:a16="http://schemas.microsoft.com/office/drawing/2014/main" id="{A86FAFB9-0DC0-4AB0-9E8B-6EC7C8ABAAF1}"/>
              </a:ext>
            </a:extLst>
          </p:cNvPr>
          <p:cNvSpPr>
            <a:spLocks noGrp="1"/>
          </p:cNvSpPr>
          <p:nvPr>
            <p:ph type="ftr" sz="quarter" idx="3"/>
          </p:nvPr>
        </p:nvSpPr>
        <p:spPr>
          <a:xfrm>
            <a:off x="929246" y="7772400"/>
            <a:ext cx="12007821" cy="43815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1957828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arge Text Box">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49C90B8-4BAF-9A46-98DB-81259C436289}"/>
              </a:ext>
            </a:extLst>
          </p:cNvPr>
          <p:cNvSpPr/>
          <p:nvPr userDrawn="1"/>
        </p:nvSpPr>
        <p:spPr>
          <a:xfrm>
            <a:off x="5029200" y="0"/>
            <a:ext cx="9601200" cy="82296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lide Number Placeholder 3">
            <a:extLst>
              <a:ext uri="{FF2B5EF4-FFF2-40B4-BE49-F238E27FC236}">
                <a16:creationId xmlns:a16="http://schemas.microsoft.com/office/drawing/2014/main" id="{3338E046-DF9E-FC49-A812-491AB8058B4E}"/>
              </a:ext>
            </a:extLst>
          </p:cNvPr>
          <p:cNvSpPr>
            <a:spLocks noGrp="1"/>
          </p:cNvSpPr>
          <p:nvPr>
            <p:ph type="sldNum" sz="quarter" idx="12"/>
          </p:nvPr>
        </p:nvSpPr>
        <p:spPr>
          <a:xfrm>
            <a:off x="13994296" y="7772400"/>
            <a:ext cx="453223" cy="457200"/>
          </a:xfrm>
          <a:prstGeom prst="rect">
            <a:avLst/>
          </a:prstGeom>
        </p:spPr>
        <p:txBody>
          <a:bodyPr lIns="0" tIns="0" rIns="0" bIns="0" anchor="ctr" anchorCtr="0"/>
          <a:lstStyle>
            <a:lvl1pPr algn="r">
              <a:defRPr sz="1200">
                <a:solidFill>
                  <a:srgbClr val="B3B3B3"/>
                </a:solidFill>
                <a:latin typeface="Arial" panose="020B0604020202020204" pitchFamily="34" charset="0"/>
                <a:cs typeface="Arial" panose="020B0604020202020204" pitchFamily="34" charset="0"/>
              </a:defRPr>
            </a:lvl1pPr>
          </a:lstStyle>
          <a:p>
            <a:fld id="{FE7A4BB3-E848-5A44-82DF-322201952CD8}" type="slidenum">
              <a:rPr lang="en-US" smtClean="0"/>
              <a:pPr/>
              <a:t>‹#›</a:t>
            </a:fld>
            <a:endParaRPr lang="en-US" dirty="0"/>
          </a:p>
        </p:txBody>
      </p:sp>
      <p:sp>
        <p:nvSpPr>
          <p:cNvPr id="12" name="Content Placeholder 4">
            <a:extLst>
              <a:ext uri="{FF2B5EF4-FFF2-40B4-BE49-F238E27FC236}">
                <a16:creationId xmlns:a16="http://schemas.microsoft.com/office/drawing/2014/main" id="{F0C408BC-A7DE-4A08-AD26-56414D2DD808}"/>
              </a:ext>
            </a:extLst>
          </p:cNvPr>
          <p:cNvSpPr>
            <a:spLocks noGrp="1"/>
          </p:cNvSpPr>
          <p:nvPr>
            <p:ph sz="quarter" idx="20"/>
          </p:nvPr>
        </p:nvSpPr>
        <p:spPr>
          <a:xfrm>
            <a:off x="6430642" y="457199"/>
            <a:ext cx="7772400" cy="7315200"/>
          </a:xfrm>
          <a:prstGeom prst="rect">
            <a:avLst/>
          </a:prstGeom>
        </p:spPr>
        <p:txBody>
          <a:bodyPr/>
          <a:lstStyle>
            <a:lvl1pPr>
              <a:defRPr sz="2800">
                <a:latin typeface="Arial" panose="020B0604020202020204" pitchFamily="34" charset="0"/>
                <a:cs typeface="Arial" panose="020B0604020202020204" pitchFamily="34" charset="0"/>
              </a:defRPr>
            </a:lvl1pPr>
            <a:lvl2pPr marL="822960" indent="-274320">
              <a:buFont typeface="Wingdings" panose="05000000000000000000" pitchFamily="2" charset="2"/>
              <a:buChar char="§"/>
              <a:defRPr sz="2400">
                <a:latin typeface="Arial" panose="020B0604020202020204" pitchFamily="34" charset="0"/>
                <a:cs typeface="Arial" panose="020B0604020202020204" pitchFamily="34" charset="0"/>
              </a:defRPr>
            </a:lvl2pPr>
            <a:lvl3pPr marL="1371600" indent="-274320">
              <a:buFont typeface="Wingdings" panose="05000000000000000000" pitchFamily="2" charset="2"/>
              <a:buChar char="ü"/>
              <a:defRPr sz="2000">
                <a:latin typeface="Arial" panose="020B0604020202020204" pitchFamily="34" charset="0"/>
                <a:cs typeface="Arial" panose="020B0604020202020204" pitchFamily="34" charset="0"/>
              </a:defRPr>
            </a:lvl3pPr>
            <a:lvl4pPr>
              <a:defRPr sz="1800">
                <a:latin typeface="Arial" panose="020B0604020202020204" pitchFamily="34" charset="0"/>
                <a:cs typeface="Arial" panose="020B0604020202020204" pitchFamily="34" charset="0"/>
              </a:defRPr>
            </a:lvl4pPr>
            <a:lvl5pPr marL="2468880" indent="-274320">
              <a:buFont typeface="Wingdings" panose="05000000000000000000" pitchFamily="2" charset="2"/>
              <a:buChar char="§"/>
              <a:defRPr sz="16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3">
            <a:extLst>
              <a:ext uri="{FF2B5EF4-FFF2-40B4-BE49-F238E27FC236}">
                <a16:creationId xmlns:a16="http://schemas.microsoft.com/office/drawing/2014/main" id="{A3C58F0F-5237-4527-BB8E-6EEF623543BB}"/>
              </a:ext>
            </a:extLst>
          </p:cNvPr>
          <p:cNvSpPr>
            <a:spLocks noGrp="1"/>
          </p:cNvSpPr>
          <p:nvPr>
            <p:ph sz="quarter" idx="21"/>
          </p:nvPr>
        </p:nvSpPr>
        <p:spPr>
          <a:xfrm>
            <a:off x="1394459" y="4373033"/>
            <a:ext cx="4572000" cy="3429000"/>
          </a:xfrm>
          <a:prstGeom prst="rect">
            <a:avLst/>
          </a:prstGeom>
        </p:spPr>
        <p:txBody>
          <a:bodyPr/>
          <a:lstStyle>
            <a:lvl1pPr>
              <a:defRPr sz="2800"/>
            </a:lvl1pPr>
            <a:lvl2pPr marL="822960" indent="-274320">
              <a:buFont typeface="Wingdings" panose="05000000000000000000" pitchFamily="2" charset="2"/>
              <a:buChar char="§"/>
              <a:defRPr sz="2400"/>
            </a:lvl2pPr>
            <a:lvl3pPr marL="1371600" indent="-274320">
              <a:buFont typeface="Wingdings" panose="05000000000000000000" pitchFamily="2" charset="2"/>
              <a:buChar char="ü"/>
              <a:defRPr sz="2000"/>
            </a:lvl3pPr>
            <a:lvl4pPr>
              <a:defRPr sz="1800"/>
            </a:lvl4pPr>
            <a:lvl5pPr marL="2468880" indent="-274320">
              <a:buFont typeface="Wingdings" panose="05000000000000000000" pitchFamily="2" charset="2"/>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Date Placeholder 1">
            <a:extLst>
              <a:ext uri="{FF2B5EF4-FFF2-40B4-BE49-F238E27FC236}">
                <a16:creationId xmlns:a16="http://schemas.microsoft.com/office/drawing/2014/main" id="{33D0FD2D-15F4-4320-9C04-2023CAB47E08}"/>
              </a:ext>
            </a:extLst>
          </p:cNvPr>
          <p:cNvSpPr>
            <a:spLocks noGrp="1"/>
          </p:cNvSpPr>
          <p:nvPr>
            <p:ph type="dt" sz="half" idx="2"/>
          </p:nvPr>
        </p:nvSpPr>
        <p:spPr>
          <a:xfrm>
            <a:off x="10703408" y="7795155"/>
            <a:ext cx="3108007" cy="434445"/>
          </a:xfrm>
          <a:prstGeom prst="rect">
            <a:avLst/>
          </a:prstGeom>
        </p:spPr>
        <p:txBody>
          <a:bodyPr vert="horz" lIns="91440" tIns="45720" rIns="91440" bIns="45720" rtlCol="0" anchor="ctr"/>
          <a:lstStyle>
            <a:lvl1pPr algn="r">
              <a:defRPr sz="1200">
                <a:solidFill>
                  <a:schemeClr val="tx1">
                    <a:tint val="75000"/>
                  </a:schemeClr>
                </a:solidFill>
              </a:defRPr>
            </a:lvl1pPr>
          </a:lstStyle>
          <a:p>
            <a:fld id="{9B7EE7B1-A6C1-4E39-8665-A73ED03F32E1}" type="datetimeFigureOut">
              <a:rPr lang="en-US" smtClean="0"/>
              <a:pPr/>
              <a:t>2/19/2021</a:t>
            </a:fld>
            <a:endParaRPr lang="en-US" dirty="0"/>
          </a:p>
        </p:txBody>
      </p:sp>
      <p:sp>
        <p:nvSpPr>
          <p:cNvPr id="19" name="Footer Placeholder 2">
            <a:extLst>
              <a:ext uri="{FF2B5EF4-FFF2-40B4-BE49-F238E27FC236}">
                <a16:creationId xmlns:a16="http://schemas.microsoft.com/office/drawing/2014/main" id="{08FBEF60-4239-4E67-A385-B22B813AD40B}"/>
              </a:ext>
            </a:extLst>
          </p:cNvPr>
          <p:cNvSpPr>
            <a:spLocks noGrp="1"/>
          </p:cNvSpPr>
          <p:nvPr>
            <p:ph type="ftr" sz="quarter" idx="3"/>
          </p:nvPr>
        </p:nvSpPr>
        <p:spPr>
          <a:xfrm>
            <a:off x="929246" y="7772400"/>
            <a:ext cx="12007821" cy="43815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20" name="Title 1">
            <a:extLst>
              <a:ext uri="{FF2B5EF4-FFF2-40B4-BE49-F238E27FC236}">
                <a16:creationId xmlns:a16="http://schemas.microsoft.com/office/drawing/2014/main" id="{77614967-FAA9-4DA9-B7DE-539AA8923534}"/>
              </a:ext>
            </a:extLst>
          </p:cNvPr>
          <p:cNvSpPr>
            <a:spLocks noGrp="1"/>
          </p:cNvSpPr>
          <p:nvPr>
            <p:ph type="title" hasCustomPrompt="1"/>
          </p:nvPr>
        </p:nvSpPr>
        <p:spPr>
          <a:xfrm>
            <a:off x="1371599" y="2295525"/>
            <a:ext cx="4572001" cy="1590675"/>
          </a:xfrm>
          <a:prstGeom prst="rect">
            <a:avLst/>
          </a:prstGeom>
        </p:spPr>
        <p:txBody>
          <a:bodyPr lIns="0" anchor="b"/>
          <a:lstStyle>
            <a:lvl1pPr>
              <a:defRPr lang="en-US" sz="3600" b="1" kern="1200" dirty="0">
                <a:solidFill>
                  <a:schemeClr val="tx2"/>
                </a:solidFill>
                <a:latin typeface="Arial" panose="020B0604020202020204" pitchFamily="34" charset="0"/>
                <a:ea typeface="+mn-ea"/>
                <a:cs typeface="Arial" panose="020B0604020202020204" pitchFamily="34" charset="0"/>
              </a:defRPr>
            </a:lvl1pPr>
          </a:lstStyle>
          <a:p>
            <a:r>
              <a:rPr lang="en-US" dirty="0"/>
              <a:t>Click to edit slide title</a:t>
            </a:r>
          </a:p>
        </p:txBody>
      </p:sp>
    </p:spTree>
    <p:extLst>
      <p:ext uri="{BB962C8B-B14F-4D97-AF65-F5344CB8AC3E}">
        <p14:creationId xmlns:p14="http://schemas.microsoft.com/office/powerpoint/2010/main" val="990347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D96EEDE-6486-774B-B0E3-751BBA42CE35}"/>
              </a:ext>
            </a:extLst>
          </p:cNvPr>
          <p:cNvSpPr/>
          <p:nvPr userDrawn="1"/>
        </p:nvSpPr>
        <p:spPr>
          <a:xfrm>
            <a:off x="5029200" y="0"/>
            <a:ext cx="9601200" cy="82296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13994296" y="7772400"/>
            <a:ext cx="453223" cy="457200"/>
          </a:xfrm>
          <a:prstGeom prst="rect">
            <a:avLst/>
          </a:prstGeom>
        </p:spPr>
        <p:txBody>
          <a:bodyPr lIns="0" tIns="0" rIns="0" bIns="0" anchor="ctr" anchorCtr="0"/>
          <a:lstStyle>
            <a:lvl1pPr algn="r">
              <a:defRPr sz="1200">
                <a:solidFill>
                  <a:srgbClr val="B3B3B3"/>
                </a:solidFill>
                <a:latin typeface="Arial" panose="020B0604020202020204" pitchFamily="34" charset="0"/>
                <a:cs typeface="Arial" panose="020B0604020202020204" pitchFamily="34" charset="0"/>
              </a:defRPr>
            </a:lvl1pPr>
          </a:lstStyle>
          <a:p>
            <a:fld id="{FE7A4BB3-E848-5A44-82DF-322201952CD8}" type="slidenum">
              <a:rPr lang="en-US" smtClean="0"/>
              <a:pPr/>
              <a:t>‹#›</a:t>
            </a:fld>
            <a:endParaRPr lang="en-US" dirty="0"/>
          </a:p>
        </p:txBody>
      </p:sp>
      <p:sp>
        <p:nvSpPr>
          <p:cNvPr id="6" name="Title 1">
            <a:extLst>
              <a:ext uri="{FF2B5EF4-FFF2-40B4-BE49-F238E27FC236}">
                <a16:creationId xmlns:a16="http://schemas.microsoft.com/office/drawing/2014/main" id="{7C1406DC-BAEC-4717-8F68-46C92F16638A}"/>
              </a:ext>
            </a:extLst>
          </p:cNvPr>
          <p:cNvSpPr>
            <a:spLocks noGrp="1"/>
          </p:cNvSpPr>
          <p:nvPr>
            <p:ph type="title" hasCustomPrompt="1"/>
          </p:nvPr>
        </p:nvSpPr>
        <p:spPr>
          <a:xfrm>
            <a:off x="3200400" y="270933"/>
            <a:ext cx="10972800" cy="1310979"/>
          </a:xfrm>
          <a:prstGeom prst="rect">
            <a:avLst/>
          </a:prstGeom>
        </p:spPr>
        <p:txBody>
          <a:bodyPr lIns="0" anchor="b"/>
          <a:lstStyle>
            <a:lvl1pPr>
              <a:defRPr lang="en-US" sz="3600" b="1" kern="1200" dirty="0">
                <a:solidFill>
                  <a:schemeClr val="tx2"/>
                </a:solidFill>
                <a:latin typeface="Arial" panose="020B0604020202020204" pitchFamily="34" charset="0"/>
                <a:ea typeface="+mn-ea"/>
                <a:cs typeface="Arial" panose="020B0604020202020204" pitchFamily="34" charset="0"/>
              </a:defRPr>
            </a:lvl1pPr>
          </a:lstStyle>
          <a:p>
            <a:r>
              <a:rPr lang="en-US" dirty="0"/>
              <a:t>Click to edit slide title</a:t>
            </a:r>
          </a:p>
        </p:txBody>
      </p:sp>
      <p:sp>
        <p:nvSpPr>
          <p:cNvPr id="10" name="Content Placeholder 4">
            <a:extLst>
              <a:ext uri="{FF2B5EF4-FFF2-40B4-BE49-F238E27FC236}">
                <a16:creationId xmlns:a16="http://schemas.microsoft.com/office/drawing/2014/main" id="{028E3363-7137-4431-9927-3AE087A5B2BE}"/>
              </a:ext>
            </a:extLst>
          </p:cNvPr>
          <p:cNvSpPr>
            <a:spLocks noGrp="1"/>
          </p:cNvSpPr>
          <p:nvPr>
            <p:ph sz="quarter" idx="20"/>
          </p:nvPr>
        </p:nvSpPr>
        <p:spPr>
          <a:xfrm>
            <a:off x="1371600" y="2057399"/>
            <a:ext cx="12801600" cy="5486401"/>
          </a:xfrm>
          <a:prstGeom prst="rect">
            <a:avLst/>
          </a:prstGeom>
        </p:spPr>
        <p:txBody>
          <a:bodyPr/>
          <a:lstStyle>
            <a:lvl1pPr>
              <a:defRPr sz="2800">
                <a:latin typeface="Arial" panose="020B0604020202020204" pitchFamily="34" charset="0"/>
                <a:cs typeface="Arial" panose="020B0604020202020204" pitchFamily="34" charset="0"/>
              </a:defRPr>
            </a:lvl1pPr>
            <a:lvl2pPr marL="822960" indent="-274320">
              <a:buFont typeface="Wingdings" panose="05000000000000000000" pitchFamily="2" charset="2"/>
              <a:buChar char="§"/>
              <a:defRPr sz="2400">
                <a:latin typeface="Arial" panose="020B0604020202020204" pitchFamily="34" charset="0"/>
                <a:cs typeface="Arial" panose="020B0604020202020204" pitchFamily="34" charset="0"/>
              </a:defRPr>
            </a:lvl2pPr>
            <a:lvl3pPr marL="1371600" indent="-274320">
              <a:buFont typeface="Wingdings" panose="05000000000000000000" pitchFamily="2" charset="2"/>
              <a:buChar char="ü"/>
              <a:defRPr sz="2000">
                <a:latin typeface="Arial" panose="020B0604020202020204" pitchFamily="34" charset="0"/>
                <a:cs typeface="Arial" panose="020B0604020202020204" pitchFamily="34" charset="0"/>
              </a:defRPr>
            </a:lvl3pPr>
            <a:lvl4pPr>
              <a:defRPr sz="1800">
                <a:latin typeface="Arial" panose="020B0604020202020204" pitchFamily="34" charset="0"/>
                <a:cs typeface="Arial" panose="020B0604020202020204" pitchFamily="34" charset="0"/>
              </a:defRPr>
            </a:lvl4pPr>
            <a:lvl5pPr marL="2468880" indent="-274320">
              <a:buFont typeface="Wingdings" panose="05000000000000000000" pitchFamily="2" charset="2"/>
              <a:buChar char="§"/>
              <a:defRPr sz="16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Date Placeholder 1">
            <a:extLst>
              <a:ext uri="{FF2B5EF4-FFF2-40B4-BE49-F238E27FC236}">
                <a16:creationId xmlns:a16="http://schemas.microsoft.com/office/drawing/2014/main" id="{E76F451D-D169-4CA9-91EE-97F19A35C6DE}"/>
              </a:ext>
            </a:extLst>
          </p:cNvPr>
          <p:cNvSpPr>
            <a:spLocks noGrp="1"/>
          </p:cNvSpPr>
          <p:nvPr>
            <p:ph type="dt" sz="half" idx="2"/>
          </p:nvPr>
        </p:nvSpPr>
        <p:spPr>
          <a:xfrm>
            <a:off x="10703408" y="7795155"/>
            <a:ext cx="3108007" cy="434445"/>
          </a:xfrm>
          <a:prstGeom prst="rect">
            <a:avLst/>
          </a:prstGeom>
        </p:spPr>
        <p:txBody>
          <a:bodyPr vert="horz" lIns="91440" tIns="45720" rIns="91440" bIns="45720" rtlCol="0" anchor="ctr"/>
          <a:lstStyle>
            <a:lvl1pPr algn="r">
              <a:defRPr sz="1200">
                <a:solidFill>
                  <a:schemeClr val="tx1">
                    <a:tint val="75000"/>
                  </a:schemeClr>
                </a:solidFill>
              </a:defRPr>
            </a:lvl1pPr>
          </a:lstStyle>
          <a:p>
            <a:fld id="{9B7EE7B1-A6C1-4E39-8665-A73ED03F32E1}" type="datetimeFigureOut">
              <a:rPr lang="en-US" smtClean="0"/>
              <a:pPr/>
              <a:t>2/19/2021</a:t>
            </a:fld>
            <a:endParaRPr lang="en-US" dirty="0"/>
          </a:p>
        </p:txBody>
      </p:sp>
      <p:sp>
        <p:nvSpPr>
          <p:cNvPr id="15" name="Footer Placeholder 2">
            <a:extLst>
              <a:ext uri="{FF2B5EF4-FFF2-40B4-BE49-F238E27FC236}">
                <a16:creationId xmlns:a16="http://schemas.microsoft.com/office/drawing/2014/main" id="{8A19F790-0343-4862-A140-1B409986B7FB}"/>
              </a:ext>
            </a:extLst>
          </p:cNvPr>
          <p:cNvSpPr>
            <a:spLocks noGrp="1"/>
          </p:cNvSpPr>
          <p:nvPr>
            <p:ph type="ftr" sz="quarter" idx="3"/>
          </p:nvPr>
        </p:nvSpPr>
        <p:spPr>
          <a:xfrm>
            <a:off x="929246" y="7772400"/>
            <a:ext cx="12007821" cy="43815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2806792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Picture Gri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49C90B8-4BAF-9A46-98DB-81259C436289}"/>
              </a:ext>
            </a:extLst>
          </p:cNvPr>
          <p:cNvSpPr/>
          <p:nvPr userDrawn="1"/>
        </p:nvSpPr>
        <p:spPr>
          <a:xfrm>
            <a:off x="5029200" y="0"/>
            <a:ext cx="9601200" cy="82296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a:extLst>
              <a:ext uri="{FF2B5EF4-FFF2-40B4-BE49-F238E27FC236}">
                <a16:creationId xmlns:a16="http://schemas.microsoft.com/office/drawing/2014/main" id="{3DEE2FC3-856F-2F4B-A52D-94189159AC19}"/>
              </a:ext>
            </a:extLst>
          </p:cNvPr>
          <p:cNvSpPr>
            <a:spLocks noGrp="1"/>
          </p:cNvSpPr>
          <p:nvPr>
            <p:ph type="pic" sz="quarter" idx="10"/>
          </p:nvPr>
        </p:nvSpPr>
        <p:spPr>
          <a:xfrm>
            <a:off x="6400800" y="457200"/>
            <a:ext cx="3657600" cy="3429000"/>
          </a:xfrm>
          <a:prstGeom prst="rect">
            <a:avLst/>
          </a:prstGeom>
          <a:solidFill>
            <a:srgbClr val="B3B3B3"/>
          </a:solidFill>
        </p:spPr>
        <p:txBody>
          <a:bodyPr lIns="0" tIns="0" rIns="0" bIns="0" anchor="ctr" anchorCtr="0"/>
          <a:lstStyle>
            <a:lvl1pPr marL="0" indent="0" algn="ctr">
              <a:buNone/>
              <a:defRPr sz="1800">
                <a:solidFill>
                  <a:srgbClr val="000000"/>
                </a:solidFill>
                <a:latin typeface="Arial" panose="020B0604020202020204" pitchFamily="34" charset="0"/>
                <a:cs typeface="Arial" panose="020B0604020202020204" pitchFamily="34" charset="0"/>
              </a:defRPr>
            </a:lvl1pPr>
          </a:lstStyle>
          <a:p>
            <a:r>
              <a:rPr lang="en-US"/>
              <a:t>Click icon to add picture</a:t>
            </a:r>
            <a:endParaRPr lang="en-US" dirty="0"/>
          </a:p>
        </p:txBody>
      </p:sp>
      <p:sp>
        <p:nvSpPr>
          <p:cNvPr id="7" name="Picture Placeholder 2">
            <a:extLst>
              <a:ext uri="{FF2B5EF4-FFF2-40B4-BE49-F238E27FC236}">
                <a16:creationId xmlns:a16="http://schemas.microsoft.com/office/drawing/2014/main" id="{FD00854A-4EC7-2D48-A025-5B0B48548BC7}"/>
              </a:ext>
            </a:extLst>
          </p:cNvPr>
          <p:cNvSpPr>
            <a:spLocks noGrp="1"/>
          </p:cNvSpPr>
          <p:nvPr>
            <p:ph type="pic" sz="quarter" idx="11"/>
          </p:nvPr>
        </p:nvSpPr>
        <p:spPr>
          <a:xfrm>
            <a:off x="10515600" y="457200"/>
            <a:ext cx="3657600" cy="3429000"/>
          </a:xfrm>
          <a:prstGeom prst="rect">
            <a:avLst/>
          </a:prstGeom>
          <a:solidFill>
            <a:srgbClr val="B3B3B3"/>
          </a:solidFill>
        </p:spPr>
        <p:txBody>
          <a:bodyPr lIns="0" tIns="0" rIns="0" bIns="0" anchor="ctr" anchorCtr="0"/>
          <a:lstStyle>
            <a:lvl1pPr marL="0" indent="0" algn="ctr">
              <a:buNone/>
              <a:defRPr sz="1800">
                <a:solidFill>
                  <a:srgbClr val="000000"/>
                </a:solidFill>
                <a:latin typeface="Arial" panose="020B0604020202020204" pitchFamily="34" charset="0"/>
                <a:cs typeface="Arial" panose="020B0604020202020204" pitchFamily="34" charset="0"/>
              </a:defRPr>
            </a:lvl1pPr>
          </a:lstStyle>
          <a:p>
            <a:r>
              <a:rPr lang="en-US"/>
              <a:t>Click icon to add picture</a:t>
            </a:r>
            <a:endParaRPr lang="en-US" dirty="0"/>
          </a:p>
        </p:txBody>
      </p:sp>
      <p:sp>
        <p:nvSpPr>
          <p:cNvPr id="8" name="Picture Placeholder 2">
            <a:extLst>
              <a:ext uri="{FF2B5EF4-FFF2-40B4-BE49-F238E27FC236}">
                <a16:creationId xmlns:a16="http://schemas.microsoft.com/office/drawing/2014/main" id="{67A8C708-D197-CF47-8089-89928BE1E302}"/>
              </a:ext>
            </a:extLst>
          </p:cNvPr>
          <p:cNvSpPr>
            <a:spLocks noGrp="1"/>
          </p:cNvSpPr>
          <p:nvPr>
            <p:ph type="pic" sz="quarter" idx="12"/>
          </p:nvPr>
        </p:nvSpPr>
        <p:spPr>
          <a:xfrm>
            <a:off x="6400800" y="4343400"/>
            <a:ext cx="3657600" cy="3429000"/>
          </a:xfrm>
          <a:prstGeom prst="rect">
            <a:avLst/>
          </a:prstGeom>
          <a:solidFill>
            <a:srgbClr val="B3B3B3"/>
          </a:solidFill>
        </p:spPr>
        <p:txBody>
          <a:bodyPr lIns="0" tIns="0" rIns="0" bIns="0" anchor="ctr" anchorCtr="0"/>
          <a:lstStyle>
            <a:lvl1pPr marL="0" indent="0" algn="ctr">
              <a:buNone/>
              <a:defRPr sz="1800">
                <a:solidFill>
                  <a:srgbClr val="000000"/>
                </a:solidFill>
                <a:latin typeface="Arial" panose="020B0604020202020204" pitchFamily="34" charset="0"/>
                <a:cs typeface="Arial" panose="020B0604020202020204" pitchFamily="34" charset="0"/>
              </a:defRPr>
            </a:lvl1pPr>
          </a:lstStyle>
          <a:p>
            <a:r>
              <a:rPr lang="en-US"/>
              <a:t>Click icon to add picture</a:t>
            </a:r>
          </a:p>
        </p:txBody>
      </p:sp>
      <p:sp>
        <p:nvSpPr>
          <p:cNvPr id="12" name="Picture Placeholder 2">
            <a:extLst>
              <a:ext uri="{FF2B5EF4-FFF2-40B4-BE49-F238E27FC236}">
                <a16:creationId xmlns:a16="http://schemas.microsoft.com/office/drawing/2014/main" id="{3C4D2EBC-B863-FD49-A9DF-1381563078DA}"/>
              </a:ext>
            </a:extLst>
          </p:cNvPr>
          <p:cNvSpPr>
            <a:spLocks noGrp="1"/>
          </p:cNvSpPr>
          <p:nvPr>
            <p:ph type="pic" sz="quarter" idx="13"/>
          </p:nvPr>
        </p:nvSpPr>
        <p:spPr>
          <a:xfrm>
            <a:off x="10515600" y="4343400"/>
            <a:ext cx="3657600" cy="3429000"/>
          </a:xfrm>
          <a:prstGeom prst="rect">
            <a:avLst/>
          </a:prstGeom>
          <a:solidFill>
            <a:srgbClr val="B3B3B3"/>
          </a:solidFill>
        </p:spPr>
        <p:txBody>
          <a:bodyPr lIns="0" tIns="0" rIns="0" bIns="0" anchor="ctr" anchorCtr="0"/>
          <a:lstStyle>
            <a:lvl1pPr marL="0" indent="0" algn="ctr">
              <a:buNone/>
              <a:defRPr sz="1800">
                <a:solidFill>
                  <a:srgbClr val="000000"/>
                </a:solidFill>
                <a:latin typeface="Arial" panose="020B0604020202020204" pitchFamily="34" charset="0"/>
                <a:cs typeface="Arial" panose="020B0604020202020204" pitchFamily="34" charset="0"/>
              </a:defRPr>
            </a:lvl1pPr>
          </a:lstStyle>
          <a:p>
            <a:r>
              <a:rPr lang="en-US"/>
              <a:t>Click icon to add picture</a:t>
            </a:r>
            <a:endParaRPr lang="en-US" dirty="0"/>
          </a:p>
        </p:txBody>
      </p:sp>
      <p:sp>
        <p:nvSpPr>
          <p:cNvPr id="6" name="Text Placeholder 5">
            <a:extLst>
              <a:ext uri="{FF2B5EF4-FFF2-40B4-BE49-F238E27FC236}">
                <a16:creationId xmlns:a16="http://schemas.microsoft.com/office/drawing/2014/main" id="{CE93B472-4A32-7C41-A565-485FDC3EB832}"/>
              </a:ext>
            </a:extLst>
          </p:cNvPr>
          <p:cNvSpPr>
            <a:spLocks noGrp="1"/>
          </p:cNvSpPr>
          <p:nvPr>
            <p:ph type="body" sz="quarter" idx="14" hasCustomPrompt="1"/>
          </p:nvPr>
        </p:nvSpPr>
        <p:spPr>
          <a:xfrm>
            <a:off x="6400800" y="2971800"/>
            <a:ext cx="3657600" cy="914400"/>
          </a:xfrm>
          <a:prstGeom prst="rect">
            <a:avLst/>
          </a:prstGeom>
          <a:gradFill>
            <a:gsLst>
              <a:gs pos="0">
                <a:srgbClr val="000000">
                  <a:alpha val="0"/>
                </a:srgbClr>
              </a:gs>
              <a:gs pos="100000">
                <a:srgbClr val="000000"/>
              </a:gs>
            </a:gsLst>
            <a:lin ang="5400000" scaled="0"/>
          </a:gradFill>
        </p:spPr>
        <p:txBody>
          <a:bodyPr lIns="182880" tIns="182880" rIns="182880" bIns="182880" anchor="b" anchorCtr="0"/>
          <a:lstStyle>
            <a:lvl1pPr marL="0" indent="0">
              <a:buNone/>
              <a:defRPr sz="1800" b="1">
                <a:solidFill>
                  <a:schemeClr val="bg1"/>
                </a:solidFill>
                <a:latin typeface="Arial" panose="020B0604020202020204" pitchFamily="34" charset="0"/>
                <a:cs typeface="Arial" panose="020B0604020202020204" pitchFamily="34" charset="0"/>
              </a:defRPr>
            </a:lvl1pPr>
            <a:lvl2pPr marL="548640" indent="0">
              <a:buNone/>
              <a:defRPr sz="1400">
                <a:latin typeface="Arial" panose="020B0604020202020204" pitchFamily="34" charset="0"/>
                <a:cs typeface="Arial" panose="020B0604020202020204" pitchFamily="34" charset="0"/>
              </a:defRPr>
            </a:lvl2pPr>
            <a:lvl3pPr marL="1097280" indent="0">
              <a:buNone/>
              <a:defRPr sz="1400">
                <a:latin typeface="Arial" panose="020B0604020202020204" pitchFamily="34" charset="0"/>
                <a:cs typeface="Arial" panose="020B0604020202020204" pitchFamily="34" charset="0"/>
              </a:defRPr>
            </a:lvl3pPr>
            <a:lvl4pPr marL="1645920" indent="0">
              <a:buNone/>
              <a:defRPr sz="1400">
                <a:latin typeface="Arial" panose="020B0604020202020204" pitchFamily="34" charset="0"/>
                <a:cs typeface="Arial" panose="020B0604020202020204" pitchFamily="34" charset="0"/>
              </a:defRPr>
            </a:lvl4pPr>
            <a:lvl5pPr marL="2194560" indent="0">
              <a:buNone/>
              <a:defRPr sz="1400">
                <a:latin typeface="Arial" panose="020B0604020202020204" pitchFamily="34" charset="0"/>
                <a:cs typeface="Arial" panose="020B0604020202020204" pitchFamily="34" charset="0"/>
              </a:defRPr>
            </a:lvl5pPr>
          </a:lstStyle>
          <a:p>
            <a:pPr lvl="0"/>
            <a:r>
              <a:rPr lang="en-US" dirty="0"/>
              <a:t>Click to insert image caption</a:t>
            </a:r>
          </a:p>
        </p:txBody>
      </p:sp>
      <p:sp>
        <p:nvSpPr>
          <p:cNvPr id="13" name="Text Placeholder 5">
            <a:extLst>
              <a:ext uri="{FF2B5EF4-FFF2-40B4-BE49-F238E27FC236}">
                <a16:creationId xmlns:a16="http://schemas.microsoft.com/office/drawing/2014/main" id="{19F7807A-D120-BD49-9CBD-9174F26D7982}"/>
              </a:ext>
            </a:extLst>
          </p:cNvPr>
          <p:cNvSpPr>
            <a:spLocks noGrp="1"/>
          </p:cNvSpPr>
          <p:nvPr>
            <p:ph type="body" sz="quarter" idx="15" hasCustomPrompt="1"/>
          </p:nvPr>
        </p:nvSpPr>
        <p:spPr>
          <a:xfrm>
            <a:off x="6400800" y="6858000"/>
            <a:ext cx="3657600" cy="914400"/>
          </a:xfrm>
          <a:prstGeom prst="rect">
            <a:avLst/>
          </a:prstGeom>
          <a:gradFill>
            <a:gsLst>
              <a:gs pos="0">
                <a:srgbClr val="000000">
                  <a:alpha val="0"/>
                </a:srgbClr>
              </a:gs>
              <a:gs pos="100000">
                <a:srgbClr val="000000"/>
              </a:gs>
            </a:gsLst>
            <a:lin ang="5400000" scaled="0"/>
          </a:gradFill>
        </p:spPr>
        <p:txBody>
          <a:bodyPr lIns="182880" tIns="182880" rIns="182880" bIns="182880" anchor="b" anchorCtr="0"/>
          <a:lstStyle>
            <a:lvl1pPr marL="0" indent="0">
              <a:buNone/>
              <a:defRPr sz="1800" b="1">
                <a:solidFill>
                  <a:schemeClr val="bg1"/>
                </a:solidFill>
                <a:latin typeface="Arial" panose="020B0604020202020204" pitchFamily="34" charset="0"/>
                <a:cs typeface="Arial" panose="020B0604020202020204" pitchFamily="34" charset="0"/>
              </a:defRPr>
            </a:lvl1pPr>
            <a:lvl2pPr marL="548640" indent="0">
              <a:buNone/>
              <a:defRPr sz="1400">
                <a:latin typeface="Arial" panose="020B0604020202020204" pitchFamily="34" charset="0"/>
                <a:cs typeface="Arial" panose="020B0604020202020204" pitchFamily="34" charset="0"/>
              </a:defRPr>
            </a:lvl2pPr>
            <a:lvl3pPr marL="1097280" indent="0">
              <a:buNone/>
              <a:defRPr sz="1400">
                <a:latin typeface="Arial" panose="020B0604020202020204" pitchFamily="34" charset="0"/>
                <a:cs typeface="Arial" panose="020B0604020202020204" pitchFamily="34" charset="0"/>
              </a:defRPr>
            </a:lvl3pPr>
            <a:lvl4pPr marL="1645920" indent="0">
              <a:buNone/>
              <a:defRPr sz="1400">
                <a:latin typeface="Arial" panose="020B0604020202020204" pitchFamily="34" charset="0"/>
                <a:cs typeface="Arial" panose="020B0604020202020204" pitchFamily="34" charset="0"/>
              </a:defRPr>
            </a:lvl4pPr>
            <a:lvl5pPr marL="2194560" indent="0">
              <a:buNone/>
              <a:defRPr sz="1400">
                <a:latin typeface="Arial" panose="020B0604020202020204" pitchFamily="34" charset="0"/>
                <a:cs typeface="Arial" panose="020B0604020202020204" pitchFamily="34" charset="0"/>
              </a:defRPr>
            </a:lvl5pPr>
          </a:lstStyle>
          <a:p>
            <a:pPr lvl="0"/>
            <a:r>
              <a:rPr lang="en-US" dirty="0"/>
              <a:t>Click to insert image caption</a:t>
            </a:r>
          </a:p>
        </p:txBody>
      </p:sp>
      <p:sp>
        <p:nvSpPr>
          <p:cNvPr id="14" name="Text Placeholder 5">
            <a:extLst>
              <a:ext uri="{FF2B5EF4-FFF2-40B4-BE49-F238E27FC236}">
                <a16:creationId xmlns:a16="http://schemas.microsoft.com/office/drawing/2014/main" id="{08ED17FC-CAF8-9A40-9A88-897DEF9CFEA0}"/>
              </a:ext>
            </a:extLst>
          </p:cNvPr>
          <p:cNvSpPr>
            <a:spLocks noGrp="1"/>
          </p:cNvSpPr>
          <p:nvPr>
            <p:ph type="body" sz="quarter" idx="16" hasCustomPrompt="1"/>
          </p:nvPr>
        </p:nvSpPr>
        <p:spPr>
          <a:xfrm>
            <a:off x="10515600" y="2971800"/>
            <a:ext cx="3657600" cy="914400"/>
          </a:xfrm>
          <a:prstGeom prst="rect">
            <a:avLst/>
          </a:prstGeom>
          <a:gradFill>
            <a:gsLst>
              <a:gs pos="0">
                <a:srgbClr val="000000">
                  <a:alpha val="0"/>
                </a:srgbClr>
              </a:gs>
              <a:gs pos="100000">
                <a:srgbClr val="000000"/>
              </a:gs>
            </a:gsLst>
            <a:lin ang="5400000" scaled="0"/>
          </a:gradFill>
        </p:spPr>
        <p:txBody>
          <a:bodyPr lIns="182880" tIns="182880" rIns="182880" bIns="182880" anchor="b" anchorCtr="0"/>
          <a:lstStyle>
            <a:lvl1pPr marL="0" indent="0">
              <a:buNone/>
              <a:defRPr sz="1800" b="1">
                <a:solidFill>
                  <a:schemeClr val="bg1"/>
                </a:solidFill>
                <a:latin typeface="Arial" panose="020B0604020202020204" pitchFamily="34" charset="0"/>
                <a:cs typeface="Arial" panose="020B0604020202020204" pitchFamily="34" charset="0"/>
              </a:defRPr>
            </a:lvl1pPr>
            <a:lvl2pPr marL="548640" indent="0">
              <a:buNone/>
              <a:defRPr sz="1400">
                <a:latin typeface="Arial" panose="020B0604020202020204" pitchFamily="34" charset="0"/>
                <a:cs typeface="Arial" panose="020B0604020202020204" pitchFamily="34" charset="0"/>
              </a:defRPr>
            </a:lvl2pPr>
            <a:lvl3pPr marL="1097280" indent="0">
              <a:buNone/>
              <a:defRPr sz="1400">
                <a:latin typeface="Arial" panose="020B0604020202020204" pitchFamily="34" charset="0"/>
                <a:cs typeface="Arial" panose="020B0604020202020204" pitchFamily="34" charset="0"/>
              </a:defRPr>
            </a:lvl3pPr>
            <a:lvl4pPr marL="1645920" indent="0">
              <a:buNone/>
              <a:defRPr sz="1400">
                <a:latin typeface="Arial" panose="020B0604020202020204" pitchFamily="34" charset="0"/>
                <a:cs typeface="Arial" panose="020B0604020202020204" pitchFamily="34" charset="0"/>
              </a:defRPr>
            </a:lvl4pPr>
            <a:lvl5pPr marL="2194560" indent="0">
              <a:buNone/>
              <a:defRPr sz="1400">
                <a:latin typeface="Arial" panose="020B0604020202020204" pitchFamily="34" charset="0"/>
                <a:cs typeface="Arial" panose="020B0604020202020204" pitchFamily="34" charset="0"/>
              </a:defRPr>
            </a:lvl5pPr>
          </a:lstStyle>
          <a:p>
            <a:pPr lvl="0"/>
            <a:r>
              <a:rPr lang="en-US" dirty="0"/>
              <a:t>Click to insert image caption</a:t>
            </a:r>
          </a:p>
        </p:txBody>
      </p:sp>
      <p:sp>
        <p:nvSpPr>
          <p:cNvPr id="15" name="Text Placeholder 5">
            <a:extLst>
              <a:ext uri="{FF2B5EF4-FFF2-40B4-BE49-F238E27FC236}">
                <a16:creationId xmlns:a16="http://schemas.microsoft.com/office/drawing/2014/main" id="{4A16FA60-8BA9-8B4A-86AA-F8336C26C78B}"/>
              </a:ext>
            </a:extLst>
          </p:cNvPr>
          <p:cNvSpPr>
            <a:spLocks noGrp="1"/>
          </p:cNvSpPr>
          <p:nvPr>
            <p:ph type="body" sz="quarter" idx="17" hasCustomPrompt="1"/>
          </p:nvPr>
        </p:nvSpPr>
        <p:spPr>
          <a:xfrm>
            <a:off x="10515600" y="6858000"/>
            <a:ext cx="3657600" cy="914400"/>
          </a:xfrm>
          <a:prstGeom prst="rect">
            <a:avLst/>
          </a:prstGeom>
          <a:gradFill>
            <a:gsLst>
              <a:gs pos="0">
                <a:srgbClr val="000000">
                  <a:alpha val="0"/>
                </a:srgbClr>
              </a:gs>
              <a:gs pos="100000">
                <a:srgbClr val="000000"/>
              </a:gs>
            </a:gsLst>
            <a:lin ang="5400000" scaled="0"/>
          </a:gradFill>
        </p:spPr>
        <p:txBody>
          <a:bodyPr lIns="182880" tIns="182880" rIns="182880" bIns="182880" anchor="b" anchorCtr="0"/>
          <a:lstStyle>
            <a:lvl1pPr marL="0" indent="0">
              <a:buNone/>
              <a:defRPr sz="1800" b="1">
                <a:solidFill>
                  <a:schemeClr val="bg1"/>
                </a:solidFill>
                <a:latin typeface="Arial" panose="020B0604020202020204" pitchFamily="34" charset="0"/>
                <a:cs typeface="Arial" panose="020B0604020202020204" pitchFamily="34" charset="0"/>
              </a:defRPr>
            </a:lvl1pPr>
            <a:lvl2pPr marL="548640" indent="0">
              <a:buNone/>
              <a:defRPr sz="1400">
                <a:latin typeface="Arial" panose="020B0604020202020204" pitchFamily="34" charset="0"/>
                <a:cs typeface="Arial" panose="020B0604020202020204" pitchFamily="34" charset="0"/>
              </a:defRPr>
            </a:lvl2pPr>
            <a:lvl3pPr marL="1097280" indent="0">
              <a:buNone/>
              <a:defRPr sz="1400">
                <a:latin typeface="Arial" panose="020B0604020202020204" pitchFamily="34" charset="0"/>
                <a:cs typeface="Arial" panose="020B0604020202020204" pitchFamily="34" charset="0"/>
              </a:defRPr>
            </a:lvl3pPr>
            <a:lvl4pPr marL="1645920" indent="0">
              <a:buNone/>
              <a:defRPr sz="1400">
                <a:latin typeface="Arial" panose="020B0604020202020204" pitchFamily="34" charset="0"/>
                <a:cs typeface="Arial" panose="020B0604020202020204" pitchFamily="34" charset="0"/>
              </a:defRPr>
            </a:lvl4pPr>
            <a:lvl5pPr marL="2194560" indent="0">
              <a:buNone/>
              <a:defRPr sz="1400">
                <a:latin typeface="Arial" panose="020B0604020202020204" pitchFamily="34" charset="0"/>
                <a:cs typeface="Arial" panose="020B0604020202020204" pitchFamily="34" charset="0"/>
              </a:defRPr>
            </a:lvl5pPr>
          </a:lstStyle>
          <a:p>
            <a:pPr lvl="0"/>
            <a:r>
              <a:rPr lang="en-US" dirty="0"/>
              <a:t>Click to insert image caption</a:t>
            </a:r>
          </a:p>
        </p:txBody>
      </p:sp>
      <p:sp>
        <p:nvSpPr>
          <p:cNvPr id="16" name="Slide Number Placeholder 3">
            <a:extLst>
              <a:ext uri="{FF2B5EF4-FFF2-40B4-BE49-F238E27FC236}">
                <a16:creationId xmlns:a16="http://schemas.microsoft.com/office/drawing/2014/main" id="{7DC2EC3E-C641-FD49-9F15-878B1AFFFD98}"/>
              </a:ext>
            </a:extLst>
          </p:cNvPr>
          <p:cNvSpPr>
            <a:spLocks noGrp="1"/>
          </p:cNvSpPr>
          <p:nvPr>
            <p:ph type="sldNum" sz="quarter" idx="18"/>
          </p:nvPr>
        </p:nvSpPr>
        <p:spPr>
          <a:xfrm>
            <a:off x="13994296" y="7772400"/>
            <a:ext cx="453223" cy="457200"/>
          </a:xfrm>
          <a:prstGeom prst="rect">
            <a:avLst/>
          </a:prstGeom>
        </p:spPr>
        <p:txBody>
          <a:bodyPr lIns="0" tIns="0" rIns="0" bIns="0" anchor="ctr" anchorCtr="0"/>
          <a:lstStyle>
            <a:lvl1pPr algn="r">
              <a:defRPr sz="1200">
                <a:solidFill>
                  <a:srgbClr val="B3B3B3"/>
                </a:solidFill>
                <a:latin typeface="Arial" panose="020B0604020202020204" pitchFamily="34" charset="0"/>
                <a:cs typeface="Arial" panose="020B0604020202020204" pitchFamily="34" charset="0"/>
              </a:defRPr>
            </a:lvl1pPr>
          </a:lstStyle>
          <a:p>
            <a:fld id="{FE7A4BB3-E848-5A44-82DF-322201952CD8}" type="slidenum">
              <a:rPr lang="en-US" smtClean="0"/>
              <a:pPr/>
              <a:t>‹#›</a:t>
            </a:fld>
            <a:endParaRPr lang="en-US" dirty="0"/>
          </a:p>
        </p:txBody>
      </p:sp>
      <p:sp>
        <p:nvSpPr>
          <p:cNvPr id="19" name="Title 1">
            <a:extLst>
              <a:ext uri="{FF2B5EF4-FFF2-40B4-BE49-F238E27FC236}">
                <a16:creationId xmlns:a16="http://schemas.microsoft.com/office/drawing/2014/main" id="{3648737A-DE0E-48DB-87F0-65418715CF88}"/>
              </a:ext>
            </a:extLst>
          </p:cNvPr>
          <p:cNvSpPr>
            <a:spLocks noGrp="1"/>
          </p:cNvSpPr>
          <p:nvPr>
            <p:ph type="title" hasCustomPrompt="1"/>
          </p:nvPr>
        </p:nvSpPr>
        <p:spPr>
          <a:xfrm>
            <a:off x="1371599" y="2295525"/>
            <a:ext cx="4572001" cy="1590675"/>
          </a:xfrm>
          <a:prstGeom prst="rect">
            <a:avLst/>
          </a:prstGeom>
        </p:spPr>
        <p:txBody>
          <a:bodyPr lIns="0" anchor="b"/>
          <a:lstStyle>
            <a:lvl1pPr>
              <a:defRPr lang="en-US" sz="3600" b="1" kern="1200" dirty="0">
                <a:solidFill>
                  <a:schemeClr val="tx2"/>
                </a:solidFill>
                <a:latin typeface="Arial" panose="020B0604020202020204" pitchFamily="34" charset="0"/>
                <a:ea typeface="+mn-ea"/>
                <a:cs typeface="Arial" panose="020B0604020202020204" pitchFamily="34" charset="0"/>
              </a:defRPr>
            </a:lvl1pPr>
          </a:lstStyle>
          <a:p>
            <a:r>
              <a:rPr lang="en-US" dirty="0"/>
              <a:t>Click to edit slide title</a:t>
            </a:r>
          </a:p>
        </p:txBody>
      </p:sp>
      <p:sp>
        <p:nvSpPr>
          <p:cNvPr id="21" name="Content Placeholder 13">
            <a:extLst>
              <a:ext uri="{FF2B5EF4-FFF2-40B4-BE49-F238E27FC236}">
                <a16:creationId xmlns:a16="http://schemas.microsoft.com/office/drawing/2014/main" id="{97DA340F-6103-4F2C-B3B8-8D8A524DC19C}"/>
              </a:ext>
            </a:extLst>
          </p:cNvPr>
          <p:cNvSpPr>
            <a:spLocks noGrp="1"/>
          </p:cNvSpPr>
          <p:nvPr>
            <p:ph sz="quarter" idx="21"/>
          </p:nvPr>
        </p:nvSpPr>
        <p:spPr>
          <a:xfrm>
            <a:off x="1394459" y="4373033"/>
            <a:ext cx="4572000" cy="3429000"/>
          </a:xfrm>
          <a:prstGeom prst="rect">
            <a:avLst/>
          </a:prstGeom>
        </p:spPr>
        <p:txBody>
          <a:bodyPr/>
          <a:lstStyle>
            <a:lvl1pPr>
              <a:defRPr sz="2800"/>
            </a:lvl1pPr>
            <a:lvl2pPr marL="822960" indent="-274320">
              <a:buFont typeface="Wingdings" panose="05000000000000000000" pitchFamily="2" charset="2"/>
              <a:buChar char="§"/>
              <a:defRPr sz="2400"/>
            </a:lvl2pPr>
            <a:lvl3pPr marL="1371600" indent="-274320">
              <a:buFont typeface="Wingdings" panose="05000000000000000000" pitchFamily="2" charset="2"/>
              <a:buChar char="ü"/>
              <a:defRPr sz="2000"/>
            </a:lvl3pPr>
            <a:lvl4pPr>
              <a:defRPr sz="1800"/>
            </a:lvl4pPr>
            <a:lvl5pPr marL="2468880" indent="-274320">
              <a:buFont typeface="Wingdings" panose="05000000000000000000" pitchFamily="2" charset="2"/>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Date Placeholder 1">
            <a:extLst>
              <a:ext uri="{FF2B5EF4-FFF2-40B4-BE49-F238E27FC236}">
                <a16:creationId xmlns:a16="http://schemas.microsoft.com/office/drawing/2014/main" id="{EE384947-F0AD-4E73-95AD-CAD4DEE44608}"/>
              </a:ext>
            </a:extLst>
          </p:cNvPr>
          <p:cNvSpPr>
            <a:spLocks noGrp="1"/>
          </p:cNvSpPr>
          <p:nvPr>
            <p:ph type="dt" sz="half" idx="2"/>
          </p:nvPr>
        </p:nvSpPr>
        <p:spPr>
          <a:xfrm>
            <a:off x="10703408" y="7795155"/>
            <a:ext cx="3108007" cy="434445"/>
          </a:xfrm>
          <a:prstGeom prst="rect">
            <a:avLst/>
          </a:prstGeom>
        </p:spPr>
        <p:txBody>
          <a:bodyPr vert="horz" lIns="91440" tIns="45720" rIns="91440" bIns="45720" rtlCol="0" anchor="ctr"/>
          <a:lstStyle>
            <a:lvl1pPr algn="r">
              <a:defRPr sz="1200">
                <a:solidFill>
                  <a:schemeClr val="tx1">
                    <a:tint val="75000"/>
                  </a:schemeClr>
                </a:solidFill>
              </a:defRPr>
            </a:lvl1pPr>
          </a:lstStyle>
          <a:p>
            <a:fld id="{9B7EE7B1-A6C1-4E39-8665-A73ED03F32E1}" type="datetimeFigureOut">
              <a:rPr lang="en-US" smtClean="0"/>
              <a:pPr/>
              <a:t>2/19/2021</a:t>
            </a:fld>
            <a:endParaRPr lang="en-US" dirty="0"/>
          </a:p>
        </p:txBody>
      </p:sp>
      <p:sp>
        <p:nvSpPr>
          <p:cNvPr id="26" name="Footer Placeholder 2">
            <a:extLst>
              <a:ext uri="{FF2B5EF4-FFF2-40B4-BE49-F238E27FC236}">
                <a16:creationId xmlns:a16="http://schemas.microsoft.com/office/drawing/2014/main" id="{8259C4D6-850D-4393-9434-3F69451FBF8E}"/>
              </a:ext>
            </a:extLst>
          </p:cNvPr>
          <p:cNvSpPr>
            <a:spLocks noGrp="1"/>
          </p:cNvSpPr>
          <p:nvPr>
            <p:ph type="ftr" sz="quarter" idx="3"/>
          </p:nvPr>
        </p:nvSpPr>
        <p:spPr>
          <a:xfrm>
            <a:off x="929246" y="7772400"/>
            <a:ext cx="12007821" cy="43815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410932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Picture Grid with Subhea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49C90B8-4BAF-9A46-98DB-81259C436289}"/>
              </a:ext>
            </a:extLst>
          </p:cNvPr>
          <p:cNvSpPr/>
          <p:nvPr userDrawn="1"/>
        </p:nvSpPr>
        <p:spPr>
          <a:xfrm>
            <a:off x="5029200" y="0"/>
            <a:ext cx="9601200" cy="82296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a:extLst>
              <a:ext uri="{FF2B5EF4-FFF2-40B4-BE49-F238E27FC236}">
                <a16:creationId xmlns:a16="http://schemas.microsoft.com/office/drawing/2014/main" id="{3DEE2FC3-856F-2F4B-A52D-94189159AC19}"/>
              </a:ext>
            </a:extLst>
          </p:cNvPr>
          <p:cNvSpPr>
            <a:spLocks noGrp="1"/>
          </p:cNvSpPr>
          <p:nvPr>
            <p:ph type="pic" sz="quarter" idx="10"/>
          </p:nvPr>
        </p:nvSpPr>
        <p:spPr>
          <a:xfrm>
            <a:off x="1371600" y="5394960"/>
            <a:ext cx="4069080" cy="2377440"/>
          </a:xfrm>
          <a:prstGeom prst="rect">
            <a:avLst/>
          </a:prstGeom>
          <a:solidFill>
            <a:srgbClr val="B3B3B3"/>
          </a:solidFill>
        </p:spPr>
        <p:txBody>
          <a:bodyPr lIns="0" tIns="0" rIns="0" bIns="0" anchor="ctr" anchorCtr="0"/>
          <a:lstStyle>
            <a:lvl1pPr marL="0" indent="0" algn="ctr">
              <a:buNone/>
              <a:defRPr sz="1800">
                <a:solidFill>
                  <a:srgbClr val="000000"/>
                </a:solidFill>
                <a:latin typeface="Arial" panose="020B0604020202020204" pitchFamily="34" charset="0"/>
                <a:cs typeface="Arial" panose="020B0604020202020204" pitchFamily="34" charset="0"/>
              </a:defRPr>
            </a:lvl1pPr>
          </a:lstStyle>
          <a:p>
            <a:r>
              <a:rPr lang="en-US"/>
              <a:t>Click icon to add picture</a:t>
            </a:r>
          </a:p>
        </p:txBody>
      </p:sp>
      <p:sp>
        <p:nvSpPr>
          <p:cNvPr id="11" name="Picture Placeholder 2">
            <a:extLst>
              <a:ext uri="{FF2B5EF4-FFF2-40B4-BE49-F238E27FC236}">
                <a16:creationId xmlns:a16="http://schemas.microsoft.com/office/drawing/2014/main" id="{FE341CF1-EFF3-A64D-A9D4-B96C8CD8F301}"/>
              </a:ext>
            </a:extLst>
          </p:cNvPr>
          <p:cNvSpPr>
            <a:spLocks noGrp="1"/>
          </p:cNvSpPr>
          <p:nvPr>
            <p:ph type="pic" sz="quarter" idx="11"/>
          </p:nvPr>
        </p:nvSpPr>
        <p:spPr>
          <a:xfrm>
            <a:off x="1371600" y="2743200"/>
            <a:ext cx="4069080" cy="2377440"/>
          </a:xfrm>
          <a:prstGeom prst="rect">
            <a:avLst/>
          </a:prstGeom>
          <a:solidFill>
            <a:srgbClr val="B3B3B3"/>
          </a:solidFill>
        </p:spPr>
        <p:txBody>
          <a:bodyPr lIns="0" tIns="0" rIns="0" bIns="0" anchor="ctr" anchorCtr="0"/>
          <a:lstStyle>
            <a:lvl1pPr marL="0" indent="0" algn="ctr">
              <a:buNone/>
              <a:defRPr sz="1800">
                <a:solidFill>
                  <a:srgbClr val="000000"/>
                </a:solidFill>
                <a:latin typeface="Arial" panose="020B0604020202020204" pitchFamily="34" charset="0"/>
                <a:cs typeface="Arial" panose="020B0604020202020204" pitchFamily="34" charset="0"/>
              </a:defRPr>
            </a:lvl1pPr>
          </a:lstStyle>
          <a:p>
            <a:r>
              <a:rPr lang="en-US"/>
              <a:t>Click icon to add picture</a:t>
            </a:r>
            <a:endParaRPr lang="en-US" dirty="0"/>
          </a:p>
        </p:txBody>
      </p:sp>
      <p:sp>
        <p:nvSpPr>
          <p:cNvPr id="13" name="Picture Placeholder 2">
            <a:extLst>
              <a:ext uri="{FF2B5EF4-FFF2-40B4-BE49-F238E27FC236}">
                <a16:creationId xmlns:a16="http://schemas.microsoft.com/office/drawing/2014/main" id="{D0629C78-28FC-874B-96C1-DFAAFF975DEC}"/>
              </a:ext>
            </a:extLst>
          </p:cNvPr>
          <p:cNvSpPr>
            <a:spLocks noGrp="1"/>
          </p:cNvSpPr>
          <p:nvPr>
            <p:ph type="pic" sz="quarter" idx="12"/>
          </p:nvPr>
        </p:nvSpPr>
        <p:spPr>
          <a:xfrm>
            <a:off x="5737860" y="5394960"/>
            <a:ext cx="4069080" cy="2377440"/>
          </a:xfrm>
          <a:prstGeom prst="rect">
            <a:avLst/>
          </a:prstGeom>
          <a:solidFill>
            <a:srgbClr val="B3B3B3"/>
          </a:solidFill>
        </p:spPr>
        <p:txBody>
          <a:bodyPr lIns="0" tIns="0" rIns="0" bIns="0" anchor="ctr" anchorCtr="0"/>
          <a:lstStyle>
            <a:lvl1pPr marL="0" indent="0" algn="ctr">
              <a:buNone/>
              <a:defRPr sz="1800">
                <a:solidFill>
                  <a:srgbClr val="000000"/>
                </a:solidFill>
                <a:latin typeface="Arial" panose="020B0604020202020204" pitchFamily="34" charset="0"/>
                <a:cs typeface="Arial" panose="020B0604020202020204" pitchFamily="34" charset="0"/>
              </a:defRPr>
            </a:lvl1pPr>
          </a:lstStyle>
          <a:p>
            <a:r>
              <a:rPr lang="en-US"/>
              <a:t>Click icon to add picture</a:t>
            </a:r>
          </a:p>
        </p:txBody>
      </p:sp>
      <p:sp>
        <p:nvSpPr>
          <p:cNvPr id="14" name="Picture Placeholder 2">
            <a:extLst>
              <a:ext uri="{FF2B5EF4-FFF2-40B4-BE49-F238E27FC236}">
                <a16:creationId xmlns:a16="http://schemas.microsoft.com/office/drawing/2014/main" id="{5089EEED-3863-BD48-BCCB-4D264015DA60}"/>
              </a:ext>
            </a:extLst>
          </p:cNvPr>
          <p:cNvSpPr>
            <a:spLocks noGrp="1"/>
          </p:cNvSpPr>
          <p:nvPr>
            <p:ph type="pic" sz="quarter" idx="13"/>
          </p:nvPr>
        </p:nvSpPr>
        <p:spPr>
          <a:xfrm>
            <a:off x="5737860" y="2743200"/>
            <a:ext cx="4069080" cy="2377440"/>
          </a:xfrm>
          <a:prstGeom prst="rect">
            <a:avLst/>
          </a:prstGeom>
          <a:solidFill>
            <a:srgbClr val="B3B3B3"/>
          </a:solidFill>
        </p:spPr>
        <p:txBody>
          <a:bodyPr lIns="0" tIns="0" rIns="0" bIns="0" anchor="ctr" anchorCtr="0"/>
          <a:lstStyle>
            <a:lvl1pPr marL="0" indent="0" algn="ctr">
              <a:buNone/>
              <a:defRPr sz="1800">
                <a:solidFill>
                  <a:srgbClr val="000000"/>
                </a:solidFill>
                <a:latin typeface="Arial" panose="020B0604020202020204" pitchFamily="34" charset="0"/>
                <a:cs typeface="Arial" panose="020B0604020202020204" pitchFamily="34" charset="0"/>
              </a:defRPr>
            </a:lvl1pPr>
          </a:lstStyle>
          <a:p>
            <a:r>
              <a:rPr lang="en-US"/>
              <a:t>Click icon to add picture</a:t>
            </a:r>
          </a:p>
        </p:txBody>
      </p:sp>
      <p:sp>
        <p:nvSpPr>
          <p:cNvPr id="15" name="Picture Placeholder 2">
            <a:extLst>
              <a:ext uri="{FF2B5EF4-FFF2-40B4-BE49-F238E27FC236}">
                <a16:creationId xmlns:a16="http://schemas.microsoft.com/office/drawing/2014/main" id="{EEF5B44F-191D-F44D-8AB3-0B9E4AF4B4E2}"/>
              </a:ext>
            </a:extLst>
          </p:cNvPr>
          <p:cNvSpPr>
            <a:spLocks noGrp="1"/>
          </p:cNvSpPr>
          <p:nvPr>
            <p:ph type="pic" sz="quarter" idx="14"/>
          </p:nvPr>
        </p:nvSpPr>
        <p:spPr>
          <a:xfrm>
            <a:off x="10104120" y="5394960"/>
            <a:ext cx="4069080" cy="2377440"/>
          </a:xfrm>
          <a:prstGeom prst="rect">
            <a:avLst/>
          </a:prstGeom>
          <a:solidFill>
            <a:srgbClr val="B3B3B3"/>
          </a:solidFill>
        </p:spPr>
        <p:txBody>
          <a:bodyPr lIns="0" tIns="0" rIns="0" bIns="0" anchor="ctr" anchorCtr="0"/>
          <a:lstStyle>
            <a:lvl1pPr marL="0" indent="0" algn="ctr">
              <a:buNone/>
              <a:defRPr sz="1800">
                <a:solidFill>
                  <a:srgbClr val="000000"/>
                </a:solidFill>
                <a:latin typeface="Arial" panose="020B0604020202020204" pitchFamily="34" charset="0"/>
                <a:cs typeface="Arial" panose="020B0604020202020204" pitchFamily="34" charset="0"/>
              </a:defRPr>
            </a:lvl1pPr>
          </a:lstStyle>
          <a:p>
            <a:r>
              <a:rPr lang="en-US"/>
              <a:t>Click icon to add picture</a:t>
            </a:r>
          </a:p>
        </p:txBody>
      </p:sp>
      <p:sp>
        <p:nvSpPr>
          <p:cNvPr id="16" name="Picture Placeholder 2">
            <a:extLst>
              <a:ext uri="{FF2B5EF4-FFF2-40B4-BE49-F238E27FC236}">
                <a16:creationId xmlns:a16="http://schemas.microsoft.com/office/drawing/2014/main" id="{A26442AE-D905-374C-9CB4-1A1F44C08C61}"/>
              </a:ext>
            </a:extLst>
          </p:cNvPr>
          <p:cNvSpPr>
            <a:spLocks noGrp="1"/>
          </p:cNvSpPr>
          <p:nvPr>
            <p:ph type="pic" sz="quarter" idx="15"/>
          </p:nvPr>
        </p:nvSpPr>
        <p:spPr>
          <a:xfrm>
            <a:off x="10104120" y="2743200"/>
            <a:ext cx="4069080" cy="2377440"/>
          </a:xfrm>
          <a:prstGeom prst="rect">
            <a:avLst/>
          </a:prstGeom>
          <a:solidFill>
            <a:srgbClr val="B3B3B3"/>
          </a:solidFill>
        </p:spPr>
        <p:txBody>
          <a:bodyPr lIns="0" tIns="0" rIns="0" bIns="0" anchor="ctr" anchorCtr="0"/>
          <a:lstStyle>
            <a:lvl1pPr marL="0" indent="0" algn="ctr">
              <a:buNone/>
              <a:defRPr sz="1800">
                <a:solidFill>
                  <a:srgbClr val="000000"/>
                </a:solidFill>
                <a:latin typeface="Arial" panose="020B0604020202020204" pitchFamily="34" charset="0"/>
                <a:cs typeface="Arial" panose="020B0604020202020204" pitchFamily="34" charset="0"/>
              </a:defRPr>
            </a:lvl1pPr>
          </a:lstStyle>
          <a:p>
            <a:r>
              <a:rPr lang="en-US"/>
              <a:t>Click icon to add picture</a:t>
            </a:r>
          </a:p>
        </p:txBody>
      </p:sp>
      <p:sp>
        <p:nvSpPr>
          <p:cNvPr id="17" name="Text Placeholder 5">
            <a:extLst>
              <a:ext uri="{FF2B5EF4-FFF2-40B4-BE49-F238E27FC236}">
                <a16:creationId xmlns:a16="http://schemas.microsoft.com/office/drawing/2014/main" id="{CEBE105C-2ECB-0B46-923F-378B0A5AEBCB}"/>
              </a:ext>
            </a:extLst>
          </p:cNvPr>
          <p:cNvSpPr>
            <a:spLocks noGrp="1"/>
          </p:cNvSpPr>
          <p:nvPr>
            <p:ph type="body" sz="quarter" idx="16" hasCustomPrompt="1"/>
          </p:nvPr>
        </p:nvSpPr>
        <p:spPr>
          <a:xfrm>
            <a:off x="1371600" y="4297680"/>
            <a:ext cx="4069080" cy="822960"/>
          </a:xfrm>
          <a:prstGeom prst="rect">
            <a:avLst/>
          </a:prstGeom>
          <a:gradFill>
            <a:gsLst>
              <a:gs pos="0">
                <a:srgbClr val="000000">
                  <a:alpha val="0"/>
                </a:srgbClr>
              </a:gs>
              <a:gs pos="100000">
                <a:srgbClr val="000000"/>
              </a:gs>
            </a:gsLst>
            <a:lin ang="5400000" scaled="0"/>
          </a:gradFill>
        </p:spPr>
        <p:txBody>
          <a:bodyPr lIns="182880" tIns="182880" rIns="182880" bIns="182880" anchor="b" anchorCtr="0"/>
          <a:lstStyle>
            <a:lvl1pPr marL="0" indent="0">
              <a:buNone/>
              <a:defRPr sz="1500" b="1">
                <a:solidFill>
                  <a:schemeClr val="bg1"/>
                </a:solidFill>
                <a:latin typeface="Arial" panose="020B0604020202020204" pitchFamily="34" charset="0"/>
                <a:cs typeface="Arial" panose="020B0604020202020204" pitchFamily="34" charset="0"/>
              </a:defRPr>
            </a:lvl1pPr>
            <a:lvl2pPr marL="548640" indent="0">
              <a:buNone/>
              <a:defRPr sz="1400">
                <a:latin typeface="Arial" panose="020B0604020202020204" pitchFamily="34" charset="0"/>
                <a:cs typeface="Arial" panose="020B0604020202020204" pitchFamily="34" charset="0"/>
              </a:defRPr>
            </a:lvl2pPr>
            <a:lvl3pPr marL="1097280" indent="0">
              <a:buNone/>
              <a:defRPr sz="1400">
                <a:latin typeface="Arial" panose="020B0604020202020204" pitchFamily="34" charset="0"/>
                <a:cs typeface="Arial" panose="020B0604020202020204" pitchFamily="34" charset="0"/>
              </a:defRPr>
            </a:lvl3pPr>
            <a:lvl4pPr marL="1645920" indent="0">
              <a:buNone/>
              <a:defRPr sz="1400">
                <a:latin typeface="Arial" panose="020B0604020202020204" pitchFamily="34" charset="0"/>
                <a:cs typeface="Arial" panose="020B0604020202020204" pitchFamily="34" charset="0"/>
              </a:defRPr>
            </a:lvl4pPr>
            <a:lvl5pPr marL="2194560" indent="0">
              <a:buNone/>
              <a:defRPr sz="1400">
                <a:latin typeface="Arial" panose="020B0604020202020204" pitchFamily="34" charset="0"/>
                <a:cs typeface="Arial" panose="020B0604020202020204" pitchFamily="34" charset="0"/>
              </a:defRPr>
            </a:lvl5pPr>
          </a:lstStyle>
          <a:p>
            <a:pPr lvl="0"/>
            <a:r>
              <a:rPr lang="en-US" dirty="0"/>
              <a:t>Click to insert image caption</a:t>
            </a:r>
          </a:p>
        </p:txBody>
      </p:sp>
      <p:sp>
        <p:nvSpPr>
          <p:cNvPr id="19" name="Text Placeholder 5">
            <a:extLst>
              <a:ext uri="{FF2B5EF4-FFF2-40B4-BE49-F238E27FC236}">
                <a16:creationId xmlns:a16="http://schemas.microsoft.com/office/drawing/2014/main" id="{8B0900D4-1543-834B-AE27-9A72FD91B398}"/>
              </a:ext>
            </a:extLst>
          </p:cNvPr>
          <p:cNvSpPr>
            <a:spLocks noGrp="1"/>
          </p:cNvSpPr>
          <p:nvPr>
            <p:ph type="body" sz="quarter" idx="17" hasCustomPrompt="1"/>
          </p:nvPr>
        </p:nvSpPr>
        <p:spPr>
          <a:xfrm>
            <a:off x="1371600" y="6949440"/>
            <a:ext cx="4069080" cy="822960"/>
          </a:xfrm>
          <a:prstGeom prst="rect">
            <a:avLst/>
          </a:prstGeom>
          <a:gradFill>
            <a:gsLst>
              <a:gs pos="0">
                <a:srgbClr val="000000">
                  <a:alpha val="0"/>
                </a:srgbClr>
              </a:gs>
              <a:gs pos="100000">
                <a:srgbClr val="000000"/>
              </a:gs>
            </a:gsLst>
            <a:lin ang="5400000" scaled="0"/>
          </a:gradFill>
        </p:spPr>
        <p:txBody>
          <a:bodyPr lIns="182880" tIns="182880" rIns="182880" bIns="182880" anchor="b" anchorCtr="0"/>
          <a:lstStyle>
            <a:lvl1pPr marL="0" indent="0">
              <a:buNone/>
              <a:defRPr sz="1500" b="1">
                <a:solidFill>
                  <a:schemeClr val="bg1"/>
                </a:solidFill>
                <a:latin typeface="Arial" panose="020B0604020202020204" pitchFamily="34" charset="0"/>
                <a:cs typeface="Arial" panose="020B0604020202020204" pitchFamily="34" charset="0"/>
              </a:defRPr>
            </a:lvl1pPr>
            <a:lvl2pPr marL="548640" indent="0">
              <a:buNone/>
              <a:defRPr sz="1400">
                <a:latin typeface="Arial" panose="020B0604020202020204" pitchFamily="34" charset="0"/>
                <a:cs typeface="Arial" panose="020B0604020202020204" pitchFamily="34" charset="0"/>
              </a:defRPr>
            </a:lvl2pPr>
            <a:lvl3pPr marL="1097280" indent="0">
              <a:buNone/>
              <a:defRPr sz="1400">
                <a:latin typeface="Arial" panose="020B0604020202020204" pitchFamily="34" charset="0"/>
                <a:cs typeface="Arial" panose="020B0604020202020204" pitchFamily="34" charset="0"/>
              </a:defRPr>
            </a:lvl3pPr>
            <a:lvl4pPr marL="1645920" indent="0">
              <a:buNone/>
              <a:defRPr sz="1400">
                <a:latin typeface="Arial" panose="020B0604020202020204" pitchFamily="34" charset="0"/>
                <a:cs typeface="Arial" panose="020B0604020202020204" pitchFamily="34" charset="0"/>
              </a:defRPr>
            </a:lvl4pPr>
            <a:lvl5pPr marL="2194560" indent="0">
              <a:buNone/>
              <a:defRPr sz="1400">
                <a:latin typeface="Arial" panose="020B0604020202020204" pitchFamily="34" charset="0"/>
                <a:cs typeface="Arial" panose="020B0604020202020204" pitchFamily="34" charset="0"/>
              </a:defRPr>
            </a:lvl5pPr>
          </a:lstStyle>
          <a:p>
            <a:pPr lvl="0"/>
            <a:r>
              <a:rPr lang="en-US" dirty="0"/>
              <a:t>Click to insert image caption</a:t>
            </a:r>
          </a:p>
        </p:txBody>
      </p:sp>
      <p:sp>
        <p:nvSpPr>
          <p:cNvPr id="20" name="Text Placeholder 5">
            <a:extLst>
              <a:ext uri="{FF2B5EF4-FFF2-40B4-BE49-F238E27FC236}">
                <a16:creationId xmlns:a16="http://schemas.microsoft.com/office/drawing/2014/main" id="{F64FB6B4-B0C6-5949-9F2B-7BCB7B207394}"/>
              </a:ext>
            </a:extLst>
          </p:cNvPr>
          <p:cNvSpPr>
            <a:spLocks noGrp="1"/>
          </p:cNvSpPr>
          <p:nvPr>
            <p:ph type="body" sz="quarter" idx="18" hasCustomPrompt="1"/>
          </p:nvPr>
        </p:nvSpPr>
        <p:spPr>
          <a:xfrm>
            <a:off x="5737860" y="4297680"/>
            <a:ext cx="4069080" cy="822960"/>
          </a:xfrm>
          <a:prstGeom prst="rect">
            <a:avLst/>
          </a:prstGeom>
          <a:gradFill>
            <a:gsLst>
              <a:gs pos="0">
                <a:srgbClr val="000000">
                  <a:alpha val="0"/>
                </a:srgbClr>
              </a:gs>
              <a:gs pos="100000">
                <a:srgbClr val="000000"/>
              </a:gs>
            </a:gsLst>
            <a:lin ang="5400000" scaled="0"/>
          </a:gradFill>
        </p:spPr>
        <p:txBody>
          <a:bodyPr lIns="182880" tIns="182880" rIns="182880" bIns="182880" anchor="b" anchorCtr="0"/>
          <a:lstStyle>
            <a:lvl1pPr marL="0" indent="0">
              <a:buNone/>
              <a:defRPr sz="1500" b="1">
                <a:solidFill>
                  <a:schemeClr val="bg1"/>
                </a:solidFill>
                <a:latin typeface="Arial" panose="020B0604020202020204" pitchFamily="34" charset="0"/>
                <a:cs typeface="Arial" panose="020B0604020202020204" pitchFamily="34" charset="0"/>
              </a:defRPr>
            </a:lvl1pPr>
            <a:lvl2pPr marL="548640" indent="0">
              <a:buNone/>
              <a:defRPr sz="1400">
                <a:latin typeface="Arial" panose="020B0604020202020204" pitchFamily="34" charset="0"/>
                <a:cs typeface="Arial" panose="020B0604020202020204" pitchFamily="34" charset="0"/>
              </a:defRPr>
            </a:lvl2pPr>
            <a:lvl3pPr marL="1097280" indent="0">
              <a:buNone/>
              <a:defRPr sz="1400">
                <a:latin typeface="Arial" panose="020B0604020202020204" pitchFamily="34" charset="0"/>
                <a:cs typeface="Arial" panose="020B0604020202020204" pitchFamily="34" charset="0"/>
              </a:defRPr>
            </a:lvl3pPr>
            <a:lvl4pPr marL="1645920" indent="0">
              <a:buNone/>
              <a:defRPr sz="1400">
                <a:latin typeface="Arial" panose="020B0604020202020204" pitchFamily="34" charset="0"/>
                <a:cs typeface="Arial" panose="020B0604020202020204" pitchFamily="34" charset="0"/>
              </a:defRPr>
            </a:lvl4pPr>
            <a:lvl5pPr marL="2194560" indent="0">
              <a:buNone/>
              <a:defRPr sz="1400">
                <a:latin typeface="Arial" panose="020B0604020202020204" pitchFamily="34" charset="0"/>
                <a:cs typeface="Arial" panose="020B0604020202020204" pitchFamily="34" charset="0"/>
              </a:defRPr>
            </a:lvl5pPr>
          </a:lstStyle>
          <a:p>
            <a:pPr lvl="0"/>
            <a:r>
              <a:rPr lang="en-US" dirty="0"/>
              <a:t>Click to insert image caption</a:t>
            </a:r>
          </a:p>
        </p:txBody>
      </p:sp>
      <p:sp>
        <p:nvSpPr>
          <p:cNvPr id="21" name="Text Placeholder 5">
            <a:extLst>
              <a:ext uri="{FF2B5EF4-FFF2-40B4-BE49-F238E27FC236}">
                <a16:creationId xmlns:a16="http://schemas.microsoft.com/office/drawing/2014/main" id="{8FDD81E0-346D-A544-A838-A6991588AE4C}"/>
              </a:ext>
            </a:extLst>
          </p:cNvPr>
          <p:cNvSpPr>
            <a:spLocks noGrp="1"/>
          </p:cNvSpPr>
          <p:nvPr>
            <p:ph type="body" sz="quarter" idx="19" hasCustomPrompt="1"/>
          </p:nvPr>
        </p:nvSpPr>
        <p:spPr>
          <a:xfrm>
            <a:off x="5737860" y="6949440"/>
            <a:ext cx="4069080" cy="822960"/>
          </a:xfrm>
          <a:prstGeom prst="rect">
            <a:avLst/>
          </a:prstGeom>
          <a:gradFill>
            <a:gsLst>
              <a:gs pos="0">
                <a:srgbClr val="000000">
                  <a:alpha val="0"/>
                </a:srgbClr>
              </a:gs>
              <a:gs pos="100000">
                <a:srgbClr val="000000"/>
              </a:gs>
            </a:gsLst>
            <a:lin ang="5400000" scaled="0"/>
          </a:gradFill>
        </p:spPr>
        <p:txBody>
          <a:bodyPr lIns="182880" tIns="182880" rIns="182880" bIns="182880" anchor="b" anchorCtr="0"/>
          <a:lstStyle>
            <a:lvl1pPr marL="0" indent="0">
              <a:buNone/>
              <a:defRPr sz="1500" b="1">
                <a:solidFill>
                  <a:schemeClr val="bg1"/>
                </a:solidFill>
                <a:latin typeface="Arial" panose="020B0604020202020204" pitchFamily="34" charset="0"/>
                <a:cs typeface="Arial" panose="020B0604020202020204" pitchFamily="34" charset="0"/>
              </a:defRPr>
            </a:lvl1pPr>
            <a:lvl2pPr marL="548640" indent="0">
              <a:buNone/>
              <a:defRPr sz="1400">
                <a:latin typeface="Arial" panose="020B0604020202020204" pitchFamily="34" charset="0"/>
                <a:cs typeface="Arial" panose="020B0604020202020204" pitchFamily="34" charset="0"/>
              </a:defRPr>
            </a:lvl2pPr>
            <a:lvl3pPr marL="1097280" indent="0">
              <a:buNone/>
              <a:defRPr sz="1400">
                <a:latin typeface="Arial" panose="020B0604020202020204" pitchFamily="34" charset="0"/>
                <a:cs typeface="Arial" panose="020B0604020202020204" pitchFamily="34" charset="0"/>
              </a:defRPr>
            </a:lvl3pPr>
            <a:lvl4pPr marL="1645920" indent="0">
              <a:buNone/>
              <a:defRPr sz="1400">
                <a:latin typeface="Arial" panose="020B0604020202020204" pitchFamily="34" charset="0"/>
                <a:cs typeface="Arial" panose="020B0604020202020204" pitchFamily="34" charset="0"/>
              </a:defRPr>
            </a:lvl4pPr>
            <a:lvl5pPr marL="2194560" indent="0">
              <a:buNone/>
              <a:defRPr sz="1400">
                <a:latin typeface="Arial" panose="020B0604020202020204" pitchFamily="34" charset="0"/>
                <a:cs typeface="Arial" panose="020B0604020202020204" pitchFamily="34" charset="0"/>
              </a:defRPr>
            </a:lvl5pPr>
          </a:lstStyle>
          <a:p>
            <a:pPr lvl="0"/>
            <a:r>
              <a:rPr lang="en-US" dirty="0"/>
              <a:t>Click to insert image caption</a:t>
            </a:r>
          </a:p>
        </p:txBody>
      </p:sp>
      <p:sp>
        <p:nvSpPr>
          <p:cNvPr id="22" name="Text Placeholder 5">
            <a:extLst>
              <a:ext uri="{FF2B5EF4-FFF2-40B4-BE49-F238E27FC236}">
                <a16:creationId xmlns:a16="http://schemas.microsoft.com/office/drawing/2014/main" id="{CDB91CB5-0E93-FA44-9508-60493542C74C}"/>
              </a:ext>
            </a:extLst>
          </p:cNvPr>
          <p:cNvSpPr>
            <a:spLocks noGrp="1"/>
          </p:cNvSpPr>
          <p:nvPr>
            <p:ph type="body" sz="quarter" idx="20" hasCustomPrompt="1"/>
          </p:nvPr>
        </p:nvSpPr>
        <p:spPr>
          <a:xfrm>
            <a:off x="10104120" y="4297680"/>
            <a:ext cx="4069080" cy="822960"/>
          </a:xfrm>
          <a:prstGeom prst="rect">
            <a:avLst/>
          </a:prstGeom>
          <a:gradFill>
            <a:gsLst>
              <a:gs pos="0">
                <a:srgbClr val="000000">
                  <a:alpha val="0"/>
                </a:srgbClr>
              </a:gs>
              <a:gs pos="100000">
                <a:srgbClr val="000000"/>
              </a:gs>
            </a:gsLst>
            <a:lin ang="5400000" scaled="0"/>
          </a:gradFill>
        </p:spPr>
        <p:txBody>
          <a:bodyPr lIns="182880" tIns="182880" rIns="182880" bIns="182880" anchor="b" anchorCtr="0"/>
          <a:lstStyle>
            <a:lvl1pPr marL="0" indent="0">
              <a:buNone/>
              <a:defRPr sz="1500" b="1">
                <a:solidFill>
                  <a:schemeClr val="bg1"/>
                </a:solidFill>
                <a:latin typeface="Arial" panose="020B0604020202020204" pitchFamily="34" charset="0"/>
                <a:cs typeface="Arial" panose="020B0604020202020204" pitchFamily="34" charset="0"/>
              </a:defRPr>
            </a:lvl1pPr>
            <a:lvl2pPr marL="548640" indent="0">
              <a:buNone/>
              <a:defRPr sz="1400">
                <a:latin typeface="Arial" panose="020B0604020202020204" pitchFamily="34" charset="0"/>
                <a:cs typeface="Arial" panose="020B0604020202020204" pitchFamily="34" charset="0"/>
              </a:defRPr>
            </a:lvl2pPr>
            <a:lvl3pPr marL="1097280" indent="0">
              <a:buNone/>
              <a:defRPr sz="1400">
                <a:latin typeface="Arial" panose="020B0604020202020204" pitchFamily="34" charset="0"/>
                <a:cs typeface="Arial" panose="020B0604020202020204" pitchFamily="34" charset="0"/>
              </a:defRPr>
            </a:lvl3pPr>
            <a:lvl4pPr marL="1645920" indent="0">
              <a:buNone/>
              <a:defRPr sz="1400">
                <a:latin typeface="Arial" panose="020B0604020202020204" pitchFamily="34" charset="0"/>
                <a:cs typeface="Arial" panose="020B0604020202020204" pitchFamily="34" charset="0"/>
              </a:defRPr>
            </a:lvl4pPr>
            <a:lvl5pPr marL="2194560" indent="0">
              <a:buNone/>
              <a:defRPr sz="1400">
                <a:latin typeface="Arial" panose="020B0604020202020204" pitchFamily="34" charset="0"/>
                <a:cs typeface="Arial" panose="020B0604020202020204" pitchFamily="34" charset="0"/>
              </a:defRPr>
            </a:lvl5pPr>
          </a:lstStyle>
          <a:p>
            <a:pPr lvl="0"/>
            <a:r>
              <a:rPr lang="en-US" dirty="0"/>
              <a:t>Click to insert image caption</a:t>
            </a:r>
          </a:p>
        </p:txBody>
      </p:sp>
      <p:sp>
        <p:nvSpPr>
          <p:cNvPr id="23" name="Text Placeholder 5">
            <a:extLst>
              <a:ext uri="{FF2B5EF4-FFF2-40B4-BE49-F238E27FC236}">
                <a16:creationId xmlns:a16="http://schemas.microsoft.com/office/drawing/2014/main" id="{92F736B8-F799-F047-BE4E-297E64A7549C}"/>
              </a:ext>
            </a:extLst>
          </p:cNvPr>
          <p:cNvSpPr>
            <a:spLocks noGrp="1"/>
          </p:cNvSpPr>
          <p:nvPr>
            <p:ph type="body" sz="quarter" idx="21" hasCustomPrompt="1"/>
          </p:nvPr>
        </p:nvSpPr>
        <p:spPr>
          <a:xfrm>
            <a:off x="10104120" y="6949440"/>
            <a:ext cx="4069080" cy="822960"/>
          </a:xfrm>
          <a:prstGeom prst="rect">
            <a:avLst/>
          </a:prstGeom>
          <a:gradFill>
            <a:gsLst>
              <a:gs pos="0">
                <a:srgbClr val="000000">
                  <a:alpha val="0"/>
                </a:srgbClr>
              </a:gs>
              <a:gs pos="100000">
                <a:srgbClr val="000000"/>
              </a:gs>
            </a:gsLst>
            <a:lin ang="5400000" scaled="0"/>
          </a:gradFill>
        </p:spPr>
        <p:txBody>
          <a:bodyPr lIns="182880" tIns="182880" rIns="182880" bIns="182880" anchor="b" anchorCtr="0"/>
          <a:lstStyle>
            <a:lvl1pPr marL="0" indent="0">
              <a:buNone/>
              <a:defRPr sz="1500" b="1">
                <a:solidFill>
                  <a:schemeClr val="bg1"/>
                </a:solidFill>
                <a:latin typeface="Arial" panose="020B0604020202020204" pitchFamily="34" charset="0"/>
                <a:cs typeface="Arial" panose="020B0604020202020204" pitchFamily="34" charset="0"/>
              </a:defRPr>
            </a:lvl1pPr>
            <a:lvl2pPr marL="548640" indent="0">
              <a:buNone/>
              <a:defRPr sz="1400">
                <a:latin typeface="Arial" panose="020B0604020202020204" pitchFamily="34" charset="0"/>
                <a:cs typeface="Arial" panose="020B0604020202020204" pitchFamily="34" charset="0"/>
              </a:defRPr>
            </a:lvl2pPr>
            <a:lvl3pPr marL="1097280" indent="0">
              <a:buNone/>
              <a:defRPr sz="1400">
                <a:latin typeface="Arial" panose="020B0604020202020204" pitchFamily="34" charset="0"/>
                <a:cs typeface="Arial" panose="020B0604020202020204" pitchFamily="34" charset="0"/>
              </a:defRPr>
            </a:lvl3pPr>
            <a:lvl4pPr marL="1645920" indent="0">
              <a:buNone/>
              <a:defRPr sz="1400">
                <a:latin typeface="Arial" panose="020B0604020202020204" pitchFamily="34" charset="0"/>
                <a:cs typeface="Arial" panose="020B0604020202020204" pitchFamily="34" charset="0"/>
              </a:defRPr>
            </a:lvl4pPr>
            <a:lvl5pPr marL="2194560" indent="0">
              <a:buNone/>
              <a:defRPr sz="1400">
                <a:latin typeface="Arial" panose="020B0604020202020204" pitchFamily="34" charset="0"/>
                <a:cs typeface="Arial" panose="020B0604020202020204" pitchFamily="34" charset="0"/>
              </a:defRPr>
            </a:lvl5pPr>
          </a:lstStyle>
          <a:p>
            <a:pPr lvl="0"/>
            <a:r>
              <a:rPr lang="en-US" dirty="0"/>
              <a:t>Click to insert image caption</a:t>
            </a:r>
          </a:p>
        </p:txBody>
      </p:sp>
      <p:sp>
        <p:nvSpPr>
          <p:cNvPr id="24" name="Slide Number Placeholder 3">
            <a:extLst>
              <a:ext uri="{FF2B5EF4-FFF2-40B4-BE49-F238E27FC236}">
                <a16:creationId xmlns:a16="http://schemas.microsoft.com/office/drawing/2014/main" id="{183198DF-9C78-DD40-9CE1-2BC11B888821}"/>
              </a:ext>
            </a:extLst>
          </p:cNvPr>
          <p:cNvSpPr>
            <a:spLocks noGrp="1"/>
          </p:cNvSpPr>
          <p:nvPr>
            <p:ph type="sldNum" sz="quarter" idx="22"/>
          </p:nvPr>
        </p:nvSpPr>
        <p:spPr>
          <a:xfrm>
            <a:off x="13994296" y="7772400"/>
            <a:ext cx="453223" cy="457200"/>
          </a:xfrm>
          <a:prstGeom prst="rect">
            <a:avLst/>
          </a:prstGeom>
        </p:spPr>
        <p:txBody>
          <a:bodyPr lIns="0" tIns="0" rIns="0" bIns="0" anchor="ctr" anchorCtr="0"/>
          <a:lstStyle>
            <a:lvl1pPr algn="r">
              <a:defRPr sz="1200">
                <a:solidFill>
                  <a:srgbClr val="B3B3B3"/>
                </a:solidFill>
                <a:latin typeface="Arial" panose="020B0604020202020204" pitchFamily="34" charset="0"/>
                <a:cs typeface="Arial" panose="020B0604020202020204" pitchFamily="34" charset="0"/>
              </a:defRPr>
            </a:lvl1pPr>
          </a:lstStyle>
          <a:p>
            <a:fld id="{FE7A4BB3-E848-5A44-82DF-322201952CD8}" type="slidenum">
              <a:rPr lang="en-US" smtClean="0"/>
              <a:pPr/>
              <a:t>‹#›</a:t>
            </a:fld>
            <a:endParaRPr lang="en-US" dirty="0"/>
          </a:p>
        </p:txBody>
      </p:sp>
      <p:sp>
        <p:nvSpPr>
          <p:cNvPr id="26" name="Title 1">
            <a:extLst>
              <a:ext uri="{FF2B5EF4-FFF2-40B4-BE49-F238E27FC236}">
                <a16:creationId xmlns:a16="http://schemas.microsoft.com/office/drawing/2014/main" id="{BE0A6ECC-C9D0-4240-B978-69D09F2C9936}"/>
              </a:ext>
            </a:extLst>
          </p:cNvPr>
          <p:cNvSpPr>
            <a:spLocks noGrp="1"/>
          </p:cNvSpPr>
          <p:nvPr>
            <p:ph type="title" hasCustomPrompt="1"/>
          </p:nvPr>
        </p:nvSpPr>
        <p:spPr>
          <a:xfrm>
            <a:off x="3200400" y="270933"/>
            <a:ext cx="10972800" cy="1310979"/>
          </a:xfrm>
          <a:prstGeom prst="rect">
            <a:avLst/>
          </a:prstGeom>
        </p:spPr>
        <p:txBody>
          <a:bodyPr lIns="0" anchor="b"/>
          <a:lstStyle>
            <a:lvl1pPr>
              <a:defRPr lang="en-US" sz="3600" b="1" kern="1200" dirty="0">
                <a:solidFill>
                  <a:schemeClr val="tx2"/>
                </a:solidFill>
                <a:latin typeface="Arial" panose="020B0604020202020204" pitchFamily="34" charset="0"/>
                <a:ea typeface="+mn-ea"/>
                <a:cs typeface="Arial" panose="020B0604020202020204" pitchFamily="34" charset="0"/>
              </a:defRPr>
            </a:lvl1pPr>
          </a:lstStyle>
          <a:p>
            <a:r>
              <a:rPr lang="en-US" dirty="0"/>
              <a:t>Click to edit slide title</a:t>
            </a:r>
          </a:p>
        </p:txBody>
      </p:sp>
      <p:sp>
        <p:nvSpPr>
          <p:cNvPr id="30" name="Date Placeholder 1">
            <a:extLst>
              <a:ext uri="{FF2B5EF4-FFF2-40B4-BE49-F238E27FC236}">
                <a16:creationId xmlns:a16="http://schemas.microsoft.com/office/drawing/2014/main" id="{E4CF0CE7-333F-4604-B518-6F7EE2AA82D5}"/>
              </a:ext>
            </a:extLst>
          </p:cNvPr>
          <p:cNvSpPr>
            <a:spLocks noGrp="1"/>
          </p:cNvSpPr>
          <p:nvPr>
            <p:ph type="dt" sz="half" idx="2"/>
          </p:nvPr>
        </p:nvSpPr>
        <p:spPr>
          <a:xfrm>
            <a:off x="10703408" y="7795155"/>
            <a:ext cx="3108007" cy="434445"/>
          </a:xfrm>
          <a:prstGeom prst="rect">
            <a:avLst/>
          </a:prstGeom>
        </p:spPr>
        <p:txBody>
          <a:bodyPr vert="horz" lIns="91440" tIns="45720" rIns="91440" bIns="45720" rtlCol="0" anchor="ctr"/>
          <a:lstStyle>
            <a:lvl1pPr algn="r">
              <a:defRPr sz="1200">
                <a:solidFill>
                  <a:schemeClr val="tx1">
                    <a:tint val="75000"/>
                  </a:schemeClr>
                </a:solidFill>
              </a:defRPr>
            </a:lvl1pPr>
          </a:lstStyle>
          <a:p>
            <a:fld id="{9B7EE7B1-A6C1-4E39-8665-A73ED03F32E1}" type="datetimeFigureOut">
              <a:rPr lang="en-US" smtClean="0"/>
              <a:pPr/>
              <a:t>2/19/2021</a:t>
            </a:fld>
            <a:endParaRPr lang="en-US" dirty="0"/>
          </a:p>
        </p:txBody>
      </p:sp>
      <p:sp>
        <p:nvSpPr>
          <p:cNvPr id="31" name="Footer Placeholder 2">
            <a:extLst>
              <a:ext uri="{FF2B5EF4-FFF2-40B4-BE49-F238E27FC236}">
                <a16:creationId xmlns:a16="http://schemas.microsoft.com/office/drawing/2014/main" id="{21303C4E-FB0C-4A46-BF34-C99D885AA3B1}"/>
              </a:ext>
            </a:extLst>
          </p:cNvPr>
          <p:cNvSpPr>
            <a:spLocks noGrp="1"/>
          </p:cNvSpPr>
          <p:nvPr>
            <p:ph type="ftr" sz="quarter" idx="3"/>
          </p:nvPr>
        </p:nvSpPr>
        <p:spPr>
          <a:xfrm>
            <a:off x="929246" y="7772400"/>
            <a:ext cx="12007821" cy="43815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32" name="Content Placeholder 4">
            <a:extLst>
              <a:ext uri="{FF2B5EF4-FFF2-40B4-BE49-F238E27FC236}">
                <a16:creationId xmlns:a16="http://schemas.microsoft.com/office/drawing/2014/main" id="{C14080C3-5390-4F4E-9C88-2C080B5CE5D9}"/>
              </a:ext>
            </a:extLst>
          </p:cNvPr>
          <p:cNvSpPr>
            <a:spLocks noGrp="1"/>
          </p:cNvSpPr>
          <p:nvPr>
            <p:ph sz="quarter" idx="24"/>
          </p:nvPr>
        </p:nvSpPr>
        <p:spPr>
          <a:xfrm>
            <a:off x="1371600" y="2194560"/>
            <a:ext cx="12801600" cy="525886"/>
          </a:xfrm>
          <a:prstGeom prst="rect">
            <a:avLst/>
          </a:prstGeom>
        </p:spPr>
        <p:txBody>
          <a:bodyPr/>
          <a:lstStyle>
            <a:lvl1pPr>
              <a:defRPr sz="2800">
                <a:latin typeface="Arial" panose="020B0604020202020204" pitchFamily="34" charset="0"/>
                <a:cs typeface="Arial" panose="020B0604020202020204" pitchFamily="34" charset="0"/>
              </a:defRPr>
            </a:lvl1pPr>
            <a:lvl2pPr marL="822960" indent="-274320">
              <a:buFont typeface="Wingdings" panose="05000000000000000000" pitchFamily="2" charset="2"/>
              <a:buChar char="§"/>
              <a:defRPr sz="2400">
                <a:latin typeface="Arial" panose="020B0604020202020204" pitchFamily="34" charset="0"/>
                <a:cs typeface="Arial" panose="020B0604020202020204" pitchFamily="34" charset="0"/>
              </a:defRPr>
            </a:lvl2pPr>
            <a:lvl3pPr marL="1371600" indent="-274320">
              <a:buFont typeface="Wingdings" panose="05000000000000000000" pitchFamily="2" charset="2"/>
              <a:buChar char="ü"/>
              <a:defRPr sz="2000">
                <a:latin typeface="Arial" panose="020B0604020202020204" pitchFamily="34" charset="0"/>
                <a:cs typeface="Arial" panose="020B0604020202020204" pitchFamily="34" charset="0"/>
              </a:defRPr>
            </a:lvl3pPr>
            <a:lvl4pPr>
              <a:defRPr sz="1800">
                <a:latin typeface="Arial" panose="020B0604020202020204" pitchFamily="34" charset="0"/>
                <a:cs typeface="Arial" panose="020B0604020202020204" pitchFamily="34" charset="0"/>
              </a:defRPr>
            </a:lvl4pPr>
            <a:lvl5pPr marL="2468880" indent="-274320">
              <a:buFont typeface="Wingdings" panose="05000000000000000000" pitchFamily="2" charset="2"/>
              <a:buChar char="§"/>
              <a:defRPr sz="1600">
                <a:latin typeface="Arial" panose="020B0604020202020204" pitchFamily="34" charset="0"/>
                <a:cs typeface="Arial" panose="020B0604020202020204" pitchFamily="34" charset="0"/>
              </a:defRPr>
            </a:lvl5pPr>
          </a:lstStyle>
          <a:p>
            <a:pPr lvl="0"/>
            <a:r>
              <a:rPr lang="en-US"/>
              <a:t>Click to edit Master text styles</a:t>
            </a:r>
          </a:p>
        </p:txBody>
      </p:sp>
    </p:spTree>
    <p:extLst>
      <p:ext uri="{BB962C8B-B14F-4D97-AF65-F5344CB8AC3E}">
        <p14:creationId xmlns:p14="http://schemas.microsoft.com/office/powerpoint/2010/main" val="2950081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Picture Gri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49C90B8-4BAF-9A46-98DB-81259C436289}"/>
              </a:ext>
            </a:extLst>
          </p:cNvPr>
          <p:cNvSpPr/>
          <p:nvPr userDrawn="1"/>
        </p:nvSpPr>
        <p:spPr>
          <a:xfrm>
            <a:off x="5029200" y="0"/>
            <a:ext cx="9601200" cy="82296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a:extLst>
              <a:ext uri="{FF2B5EF4-FFF2-40B4-BE49-F238E27FC236}">
                <a16:creationId xmlns:a16="http://schemas.microsoft.com/office/drawing/2014/main" id="{3DEE2FC3-856F-2F4B-A52D-94189159AC19}"/>
              </a:ext>
            </a:extLst>
          </p:cNvPr>
          <p:cNvSpPr>
            <a:spLocks noGrp="1"/>
          </p:cNvSpPr>
          <p:nvPr>
            <p:ph type="pic" sz="quarter" idx="10"/>
          </p:nvPr>
        </p:nvSpPr>
        <p:spPr>
          <a:xfrm>
            <a:off x="1371600" y="5060515"/>
            <a:ext cx="4069080" cy="2711885"/>
          </a:xfrm>
          <a:prstGeom prst="rect">
            <a:avLst/>
          </a:prstGeom>
          <a:solidFill>
            <a:srgbClr val="B3B3B3"/>
          </a:solidFill>
        </p:spPr>
        <p:txBody>
          <a:bodyPr lIns="0" tIns="0" rIns="0" bIns="0" anchor="ctr" anchorCtr="0"/>
          <a:lstStyle>
            <a:lvl1pPr marL="0" indent="0" algn="ctr">
              <a:buNone/>
              <a:defRPr sz="1800">
                <a:solidFill>
                  <a:srgbClr val="000000"/>
                </a:solidFill>
                <a:latin typeface="Arial" panose="020B0604020202020204" pitchFamily="34" charset="0"/>
                <a:cs typeface="Arial" panose="020B0604020202020204" pitchFamily="34" charset="0"/>
              </a:defRPr>
            </a:lvl1pPr>
          </a:lstStyle>
          <a:p>
            <a:r>
              <a:rPr lang="en-US"/>
              <a:t>Click icon to add picture</a:t>
            </a:r>
          </a:p>
        </p:txBody>
      </p:sp>
      <p:sp>
        <p:nvSpPr>
          <p:cNvPr id="11" name="Picture Placeholder 2">
            <a:extLst>
              <a:ext uri="{FF2B5EF4-FFF2-40B4-BE49-F238E27FC236}">
                <a16:creationId xmlns:a16="http://schemas.microsoft.com/office/drawing/2014/main" id="{FE341CF1-EFF3-A64D-A9D4-B96C8CD8F301}"/>
              </a:ext>
            </a:extLst>
          </p:cNvPr>
          <p:cNvSpPr>
            <a:spLocks noGrp="1"/>
          </p:cNvSpPr>
          <p:nvPr>
            <p:ph type="pic" sz="quarter" idx="11"/>
          </p:nvPr>
        </p:nvSpPr>
        <p:spPr>
          <a:xfrm>
            <a:off x="1371600" y="2066544"/>
            <a:ext cx="4069080" cy="2715768"/>
          </a:xfrm>
          <a:prstGeom prst="rect">
            <a:avLst/>
          </a:prstGeom>
          <a:solidFill>
            <a:srgbClr val="B3B3B3"/>
          </a:solidFill>
        </p:spPr>
        <p:txBody>
          <a:bodyPr lIns="0" tIns="0" rIns="0" bIns="0" anchor="ctr" anchorCtr="0"/>
          <a:lstStyle>
            <a:lvl1pPr marL="0" indent="0" algn="ctr">
              <a:buNone/>
              <a:defRPr sz="1800">
                <a:solidFill>
                  <a:srgbClr val="000000"/>
                </a:solidFill>
                <a:latin typeface="Arial" panose="020B0604020202020204" pitchFamily="34" charset="0"/>
                <a:cs typeface="Arial" panose="020B0604020202020204" pitchFamily="34" charset="0"/>
              </a:defRPr>
            </a:lvl1pPr>
          </a:lstStyle>
          <a:p>
            <a:r>
              <a:rPr lang="en-US"/>
              <a:t>Click icon to add picture</a:t>
            </a:r>
          </a:p>
        </p:txBody>
      </p:sp>
      <p:sp>
        <p:nvSpPr>
          <p:cNvPr id="13" name="Picture Placeholder 2">
            <a:extLst>
              <a:ext uri="{FF2B5EF4-FFF2-40B4-BE49-F238E27FC236}">
                <a16:creationId xmlns:a16="http://schemas.microsoft.com/office/drawing/2014/main" id="{D0629C78-28FC-874B-96C1-DFAAFF975DEC}"/>
              </a:ext>
            </a:extLst>
          </p:cNvPr>
          <p:cNvSpPr>
            <a:spLocks noGrp="1"/>
          </p:cNvSpPr>
          <p:nvPr>
            <p:ph type="pic" sz="quarter" idx="12"/>
          </p:nvPr>
        </p:nvSpPr>
        <p:spPr>
          <a:xfrm>
            <a:off x="5737860" y="5060515"/>
            <a:ext cx="4069080" cy="2711885"/>
          </a:xfrm>
          <a:prstGeom prst="rect">
            <a:avLst/>
          </a:prstGeom>
          <a:solidFill>
            <a:srgbClr val="B3B3B3"/>
          </a:solidFill>
        </p:spPr>
        <p:txBody>
          <a:bodyPr lIns="0" tIns="0" rIns="0" bIns="0" anchor="ctr" anchorCtr="0"/>
          <a:lstStyle>
            <a:lvl1pPr marL="0" indent="0" algn="ctr">
              <a:buNone/>
              <a:defRPr sz="1800">
                <a:solidFill>
                  <a:srgbClr val="000000"/>
                </a:solidFill>
                <a:latin typeface="Arial" panose="020B0604020202020204" pitchFamily="34" charset="0"/>
                <a:cs typeface="Arial" panose="020B0604020202020204" pitchFamily="34" charset="0"/>
              </a:defRPr>
            </a:lvl1pPr>
          </a:lstStyle>
          <a:p>
            <a:r>
              <a:rPr lang="en-US"/>
              <a:t>Click icon to add picture</a:t>
            </a:r>
          </a:p>
        </p:txBody>
      </p:sp>
      <p:sp>
        <p:nvSpPr>
          <p:cNvPr id="14" name="Picture Placeholder 2">
            <a:extLst>
              <a:ext uri="{FF2B5EF4-FFF2-40B4-BE49-F238E27FC236}">
                <a16:creationId xmlns:a16="http://schemas.microsoft.com/office/drawing/2014/main" id="{5089EEED-3863-BD48-BCCB-4D264015DA60}"/>
              </a:ext>
            </a:extLst>
          </p:cNvPr>
          <p:cNvSpPr>
            <a:spLocks noGrp="1"/>
          </p:cNvSpPr>
          <p:nvPr>
            <p:ph type="pic" sz="quarter" idx="13"/>
          </p:nvPr>
        </p:nvSpPr>
        <p:spPr>
          <a:xfrm>
            <a:off x="5737860" y="2066544"/>
            <a:ext cx="4069080" cy="2715768"/>
          </a:xfrm>
          <a:prstGeom prst="rect">
            <a:avLst/>
          </a:prstGeom>
          <a:solidFill>
            <a:srgbClr val="B3B3B3"/>
          </a:solidFill>
        </p:spPr>
        <p:txBody>
          <a:bodyPr lIns="0" tIns="0" rIns="0" bIns="0" anchor="ctr" anchorCtr="0"/>
          <a:lstStyle>
            <a:lvl1pPr marL="0" indent="0" algn="ctr">
              <a:buNone/>
              <a:defRPr sz="1800">
                <a:solidFill>
                  <a:srgbClr val="000000"/>
                </a:solidFill>
                <a:latin typeface="Arial" panose="020B0604020202020204" pitchFamily="34" charset="0"/>
                <a:cs typeface="Arial" panose="020B0604020202020204" pitchFamily="34" charset="0"/>
              </a:defRPr>
            </a:lvl1pPr>
          </a:lstStyle>
          <a:p>
            <a:r>
              <a:rPr lang="en-US"/>
              <a:t>Click icon to add picture</a:t>
            </a:r>
          </a:p>
        </p:txBody>
      </p:sp>
      <p:sp>
        <p:nvSpPr>
          <p:cNvPr id="15" name="Picture Placeholder 2">
            <a:extLst>
              <a:ext uri="{FF2B5EF4-FFF2-40B4-BE49-F238E27FC236}">
                <a16:creationId xmlns:a16="http://schemas.microsoft.com/office/drawing/2014/main" id="{EEF5B44F-191D-F44D-8AB3-0B9E4AF4B4E2}"/>
              </a:ext>
            </a:extLst>
          </p:cNvPr>
          <p:cNvSpPr>
            <a:spLocks noGrp="1"/>
          </p:cNvSpPr>
          <p:nvPr>
            <p:ph type="pic" sz="quarter" idx="14"/>
          </p:nvPr>
        </p:nvSpPr>
        <p:spPr>
          <a:xfrm>
            <a:off x="10104120" y="5060515"/>
            <a:ext cx="4069080" cy="2711885"/>
          </a:xfrm>
          <a:prstGeom prst="rect">
            <a:avLst/>
          </a:prstGeom>
          <a:solidFill>
            <a:srgbClr val="B3B3B3"/>
          </a:solidFill>
        </p:spPr>
        <p:txBody>
          <a:bodyPr lIns="0" tIns="0" rIns="0" bIns="0" anchor="ctr" anchorCtr="0"/>
          <a:lstStyle>
            <a:lvl1pPr marL="0" indent="0" algn="ctr">
              <a:buNone/>
              <a:defRPr sz="1800">
                <a:solidFill>
                  <a:srgbClr val="000000"/>
                </a:solidFill>
                <a:latin typeface="Arial" panose="020B0604020202020204" pitchFamily="34" charset="0"/>
                <a:cs typeface="Arial" panose="020B0604020202020204" pitchFamily="34" charset="0"/>
              </a:defRPr>
            </a:lvl1pPr>
          </a:lstStyle>
          <a:p>
            <a:r>
              <a:rPr lang="en-US"/>
              <a:t>Click icon to add picture</a:t>
            </a:r>
          </a:p>
        </p:txBody>
      </p:sp>
      <p:sp>
        <p:nvSpPr>
          <p:cNvPr id="16" name="Picture Placeholder 2">
            <a:extLst>
              <a:ext uri="{FF2B5EF4-FFF2-40B4-BE49-F238E27FC236}">
                <a16:creationId xmlns:a16="http://schemas.microsoft.com/office/drawing/2014/main" id="{A26442AE-D905-374C-9CB4-1A1F44C08C61}"/>
              </a:ext>
            </a:extLst>
          </p:cNvPr>
          <p:cNvSpPr>
            <a:spLocks noGrp="1"/>
          </p:cNvSpPr>
          <p:nvPr>
            <p:ph type="pic" sz="quarter" idx="15"/>
          </p:nvPr>
        </p:nvSpPr>
        <p:spPr>
          <a:xfrm>
            <a:off x="10104120" y="2066544"/>
            <a:ext cx="4069080" cy="2715768"/>
          </a:xfrm>
          <a:prstGeom prst="rect">
            <a:avLst/>
          </a:prstGeom>
          <a:solidFill>
            <a:srgbClr val="B3B3B3"/>
          </a:solidFill>
        </p:spPr>
        <p:txBody>
          <a:bodyPr lIns="0" tIns="0" rIns="0" bIns="0" anchor="ctr" anchorCtr="0"/>
          <a:lstStyle>
            <a:lvl1pPr marL="0" indent="0" algn="ctr">
              <a:buNone/>
              <a:defRPr sz="1800">
                <a:solidFill>
                  <a:srgbClr val="000000"/>
                </a:solidFill>
                <a:latin typeface="Arial" panose="020B0604020202020204" pitchFamily="34" charset="0"/>
                <a:cs typeface="Arial" panose="020B0604020202020204" pitchFamily="34" charset="0"/>
              </a:defRPr>
            </a:lvl1pPr>
          </a:lstStyle>
          <a:p>
            <a:r>
              <a:rPr lang="en-US"/>
              <a:t>Click icon to add picture</a:t>
            </a:r>
          </a:p>
        </p:txBody>
      </p:sp>
      <p:sp>
        <p:nvSpPr>
          <p:cNvPr id="17" name="Text Placeholder 5">
            <a:extLst>
              <a:ext uri="{FF2B5EF4-FFF2-40B4-BE49-F238E27FC236}">
                <a16:creationId xmlns:a16="http://schemas.microsoft.com/office/drawing/2014/main" id="{CEBE105C-2ECB-0B46-923F-378B0A5AEBCB}"/>
              </a:ext>
            </a:extLst>
          </p:cNvPr>
          <p:cNvSpPr>
            <a:spLocks noGrp="1"/>
          </p:cNvSpPr>
          <p:nvPr>
            <p:ph type="body" sz="quarter" idx="16" hasCustomPrompt="1"/>
          </p:nvPr>
        </p:nvSpPr>
        <p:spPr>
          <a:xfrm>
            <a:off x="1371600" y="3959352"/>
            <a:ext cx="4069080" cy="822960"/>
          </a:xfrm>
          <a:prstGeom prst="rect">
            <a:avLst/>
          </a:prstGeom>
          <a:gradFill>
            <a:gsLst>
              <a:gs pos="0">
                <a:srgbClr val="000000">
                  <a:alpha val="0"/>
                </a:srgbClr>
              </a:gs>
              <a:gs pos="100000">
                <a:srgbClr val="000000"/>
              </a:gs>
            </a:gsLst>
            <a:lin ang="5400000" scaled="0"/>
          </a:gradFill>
        </p:spPr>
        <p:txBody>
          <a:bodyPr lIns="182880" tIns="182880" rIns="182880" bIns="182880" anchor="b" anchorCtr="0"/>
          <a:lstStyle>
            <a:lvl1pPr marL="0" indent="0">
              <a:buNone/>
              <a:defRPr sz="1500" b="1">
                <a:solidFill>
                  <a:schemeClr val="bg1"/>
                </a:solidFill>
                <a:latin typeface="Arial" panose="020B0604020202020204" pitchFamily="34" charset="0"/>
                <a:cs typeface="Arial" panose="020B0604020202020204" pitchFamily="34" charset="0"/>
              </a:defRPr>
            </a:lvl1pPr>
            <a:lvl2pPr marL="548640" indent="0">
              <a:buNone/>
              <a:defRPr sz="1400">
                <a:latin typeface="Arial" panose="020B0604020202020204" pitchFamily="34" charset="0"/>
                <a:cs typeface="Arial" panose="020B0604020202020204" pitchFamily="34" charset="0"/>
              </a:defRPr>
            </a:lvl2pPr>
            <a:lvl3pPr marL="1097280" indent="0">
              <a:buNone/>
              <a:defRPr sz="1400">
                <a:latin typeface="Arial" panose="020B0604020202020204" pitchFamily="34" charset="0"/>
                <a:cs typeface="Arial" panose="020B0604020202020204" pitchFamily="34" charset="0"/>
              </a:defRPr>
            </a:lvl3pPr>
            <a:lvl4pPr marL="1645920" indent="0">
              <a:buNone/>
              <a:defRPr sz="1400">
                <a:latin typeface="Arial" panose="020B0604020202020204" pitchFamily="34" charset="0"/>
                <a:cs typeface="Arial" panose="020B0604020202020204" pitchFamily="34" charset="0"/>
              </a:defRPr>
            </a:lvl4pPr>
            <a:lvl5pPr marL="2194560" indent="0">
              <a:buNone/>
              <a:defRPr sz="1400">
                <a:latin typeface="Arial" panose="020B0604020202020204" pitchFamily="34" charset="0"/>
                <a:cs typeface="Arial" panose="020B0604020202020204" pitchFamily="34" charset="0"/>
              </a:defRPr>
            </a:lvl5pPr>
          </a:lstStyle>
          <a:p>
            <a:pPr lvl="0"/>
            <a:r>
              <a:rPr lang="en-US" dirty="0"/>
              <a:t>Click to insert image caption</a:t>
            </a:r>
          </a:p>
        </p:txBody>
      </p:sp>
      <p:sp>
        <p:nvSpPr>
          <p:cNvPr id="19" name="Text Placeholder 5">
            <a:extLst>
              <a:ext uri="{FF2B5EF4-FFF2-40B4-BE49-F238E27FC236}">
                <a16:creationId xmlns:a16="http://schemas.microsoft.com/office/drawing/2014/main" id="{8B0900D4-1543-834B-AE27-9A72FD91B398}"/>
              </a:ext>
            </a:extLst>
          </p:cNvPr>
          <p:cNvSpPr>
            <a:spLocks noGrp="1"/>
          </p:cNvSpPr>
          <p:nvPr>
            <p:ph type="body" sz="quarter" idx="17" hasCustomPrompt="1"/>
          </p:nvPr>
        </p:nvSpPr>
        <p:spPr>
          <a:xfrm>
            <a:off x="1371600" y="6949440"/>
            <a:ext cx="4069080" cy="822960"/>
          </a:xfrm>
          <a:prstGeom prst="rect">
            <a:avLst/>
          </a:prstGeom>
          <a:gradFill>
            <a:gsLst>
              <a:gs pos="0">
                <a:srgbClr val="000000">
                  <a:alpha val="0"/>
                </a:srgbClr>
              </a:gs>
              <a:gs pos="100000">
                <a:srgbClr val="000000"/>
              </a:gs>
            </a:gsLst>
            <a:lin ang="5400000" scaled="0"/>
          </a:gradFill>
        </p:spPr>
        <p:txBody>
          <a:bodyPr lIns="182880" tIns="182880" rIns="182880" bIns="182880" anchor="b" anchorCtr="0"/>
          <a:lstStyle>
            <a:lvl1pPr marL="0" indent="0">
              <a:buNone/>
              <a:defRPr sz="1500" b="1">
                <a:solidFill>
                  <a:schemeClr val="bg1"/>
                </a:solidFill>
                <a:latin typeface="Arial" panose="020B0604020202020204" pitchFamily="34" charset="0"/>
                <a:cs typeface="Arial" panose="020B0604020202020204" pitchFamily="34" charset="0"/>
              </a:defRPr>
            </a:lvl1pPr>
            <a:lvl2pPr marL="548640" indent="0">
              <a:buNone/>
              <a:defRPr sz="1400">
                <a:latin typeface="Arial" panose="020B0604020202020204" pitchFamily="34" charset="0"/>
                <a:cs typeface="Arial" panose="020B0604020202020204" pitchFamily="34" charset="0"/>
              </a:defRPr>
            </a:lvl2pPr>
            <a:lvl3pPr marL="1097280" indent="0">
              <a:buNone/>
              <a:defRPr sz="1400">
                <a:latin typeface="Arial" panose="020B0604020202020204" pitchFamily="34" charset="0"/>
                <a:cs typeface="Arial" panose="020B0604020202020204" pitchFamily="34" charset="0"/>
              </a:defRPr>
            </a:lvl3pPr>
            <a:lvl4pPr marL="1645920" indent="0">
              <a:buNone/>
              <a:defRPr sz="1400">
                <a:latin typeface="Arial" panose="020B0604020202020204" pitchFamily="34" charset="0"/>
                <a:cs typeface="Arial" panose="020B0604020202020204" pitchFamily="34" charset="0"/>
              </a:defRPr>
            </a:lvl4pPr>
            <a:lvl5pPr marL="2194560" indent="0">
              <a:buNone/>
              <a:defRPr sz="1400">
                <a:latin typeface="Arial" panose="020B0604020202020204" pitchFamily="34" charset="0"/>
                <a:cs typeface="Arial" panose="020B0604020202020204" pitchFamily="34" charset="0"/>
              </a:defRPr>
            </a:lvl5pPr>
          </a:lstStyle>
          <a:p>
            <a:pPr lvl="0"/>
            <a:r>
              <a:rPr lang="en-US" dirty="0"/>
              <a:t>Click to insert image caption</a:t>
            </a:r>
          </a:p>
        </p:txBody>
      </p:sp>
      <p:sp>
        <p:nvSpPr>
          <p:cNvPr id="20" name="Text Placeholder 5">
            <a:extLst>
              <a:ext uri="{FF2B5EF4-FFF2-40B4-BE49-F238E27FC236}">
                <a16:creationId xmlns:a16="http://schemas.microsoft.com/office/drawing/2014/main" id="{F64FB6B4-B0C6-5949-9F2B-7BCB7B207394}"/>
              </a:ext>
            </a:extLst>
          </p:cNvPr>
          <p:cNvSpPr>
            <a:spLocks noGrp="1"/>
          </p:cNvSpPr>
          <p:nvPr>
            <p:ph type="body" sz="quarter" idx="18" hasCustomPrompt="1"/>
          </p:nvPr>
        </p:nvSpPr>
        <p:spPr>
          <a:xfrm>
            <a:off x="5737860" y="3959352"/>
            <a:ext cx="4069080" cy="822960"/>
          </a:xfrm>
          <a:prstGeom prst="rect">
            <a:avLst/>
          </a:prstGeom>
          <a:gradFill>
            <a:gsLst>
              <a:gs pos="0">
                <a:srgbClr val="000000">
                  <a:alpha val="0"/>
                </a:srgbClr>
              </a:gs>
              <a:gs pos="100000">
                <a:srgbClr val="000000"/>
              </a:gs>
            </a:gsLst>
            <a:lin ang="5400000" scaled="0"/>
          </a:gradFill>
        </p:spPr>
        <p:txBody>
          <a:bodyPr lIns="182880" tIns="182880" rIns="182880" bIns="182880" anchor="b" anchorCtr="0"/>
          <a:lstStyle>
            <a:lvl1pPr marL="0" indent="0">
              <a:buNone/>
              <a:defRPr sz="1500" b="1">
                <a:solidFill>
                  <a:schemeClr val="bg1"/>
                </a:solidFill>
                <a:latin typeface="Arial" panose="020B0604020202020204" pitchFamily="34" charset="0"/>
                <a:cs typeface="Arial" panose="020B0604020202020204" pitchFamily="34" charset="0"/>
              </a:defRPr>
            </a:lvl1pPr>
            <a:lvl2pPr marL="548640" indent="0">
              <a:buNone/>
              <a:defRPr sz="1400">
                <a:latin typeface="Arial" panose="020B0604020202020204" pitchFamily="34" charset="0"/>
                <a:cs typeface="Arial" panose="020B0604020202020204" pitchFamily="34" charset="0"/>
              </a:defRPr>
            </a:lvl2pPr>
            <a:lvl3pPr marL="1097280" indent="0">
              <a:buNone/>
              <a:defRPr sz="1400">
                <a:latin typeface="Arial" panose="020B0604020202020204" pitchFamily="34" charset="0"/>
                <a:cs typeface="Arial" panose="020B0604020202020204" pitchFamily="34" charset="0"/>
              </a:defRPr>
            </a:lvl3pPr>
            <a:lvl4pPr marL="1645920" indent="0">
              <a:buNone/>
              <a:defRPr sz="1400">
                <a:latin typeface="Arial" panose="020B0604020202020204" pitchFamily="34" charset="0"/>
                <a:cs typeface="Arial" panose="020B0604020202020204" pitchFamily="34" charset="0"/>
              </a:defRPr>
            </a:lvl4pPr>
            <a:lvl5pPr marL="2194560" indent="0">
              <a:buNone/>
              <a:defRPr sz="1400">
                <a:latin typeface="Arial" panose="020B0604020202020204" pitchFamily="34" charset="0"/>
                <a:cs typeface="Arial" panose="020B0604020202020204" pitchFamily="34" charset="0"/>
              </a:defRPr>
            </a:lvl5pPr>
          </a:lstStyle>
          <a:p>
            <a:pPr lvl="0"/>
            <a:r>
              <a:rPr lang="en-US" dirty="0"/>
              <a:t>Click to insert image caption</a:t>
            </a:r>
          </a:p>
        </p:txBody>
      </p:sp>
      <p:sp>
        <p:nvSpPr>
          <p:cNvPr id="21" name="Text Placeholder 5">
            <a:extLst>
              <a:ext uri="{FF2B5EF4-FFF2-40B4-BE49-F238E27FC236}">
                <a16:creationId xmlns:a16="http://schemas.microsoft.com/office/drawing/2014/main" id="{8FDD81E0-346D-A544-A838-A6991588AE4C}"/>
              </a:ext>
            </a:extLst>
          </p:cNvPr>
          <p:cNvSpPr>
            <a:spLocks noGrp="1"/>
          </p:cNvSpPr>
          <p:nvPr>
            <p:ph type="body" sz="quarter" idx="19" hasCustomPrompt="1"/>
          </p:nvPr>
        </p:nvSpPr>
        <p:spPr>
          <a:xfrm>
            <a:off x="5737860" y="6949440"/>
            <a:ext cx="4069080" cy="822960"/>
          </a:xfrm>
          <a:prstGeom prst="rect">
            <a:avLst/>
          </a:prstGeom>
          <a:gradFill>
            <a:gsLst>
              <a:gs pos="0">
                <a:srgbClr val="000000">
                  <a:alpha val="0"/>
                </a:srgbClr>
              </a:gs>
              <a:gs pos="100000">
                <a:srgbClr val="000000"/>
              </a:gs>
            </a:gsLst>
            <a:lin ang="5400000" scaled="0"/>
          </a:gradFill>
        </p:spPr>
        <p:txBody>
          <a:bodyPr lIns="182880" tIns="182880" rIns="182880" bIns="182880" anchor="b" anchorCtr="0"/>
          <a:lstStyle>
            <a:lvl1pPr marL="0" indent="0">
              <a:buNone/>
              <a:defRPr sz="1500" b="1">
                <a:solidFill>
                  <a:schemeClr val="bg1"/>
                </a:solidFill>
                <a:latin typeface="Arial" panose="020B0604020202020204" pitchFamily="34" charset="0"/>
                <a:cs typeface="Arial" panose="020B0604020202020204" pitchFamily="34" charset="0"/>
              </a:defRPr>
            </a:lvl1pPr>
            <a:lvl2pPr marL="548640" indent="0">
              <a:buNone/>
              <a:defRPr sz="1400">
                <a:latin typeface="Arial" panose="020B0604020202020204" pitchFamily="34" charset="0"/>
                <a:cs typeface="Arial" panose="020B0604020202020204" pitchFamily="34" charset="0"/>
              </a:defRPr>
            </a:lvl2pPr>
            <a:lvl3pPr marL="1097280" indent="0">
              <a:buNone/>
              <a:defRPr sz="1400">
                <a:latin typeface="Arial" panose="020B0604020202020204" pitchFamily="34" charset="0"/>
                <a:cs typeface="Arial" panose="020B0604020202020204" pitchFamily="34" charset="0"/>
              </a:defRPr>
            </a:lvl3pPr>
            <a:lvl4pPr marL="1645920" indent="0">
              <a:buNone/>
              <a:defRPr sz="1400">
                <a:latin typeface="Arial" panose="020B0604020202020204" pitchFamily="34" charset="0"/>
                <a:cs typeface="Arial" panose="020B0604020202020204" pitchFamily="34" charset="0"/>
              </a:defRPr>
            </a:lvl4pPr>
            <a:lvl5pPr marL="2194560" indent="0">
              <a:buNone/>
              <a:defRPr sz="1400">
                <a:latin typeface="Arial" panose="020B0604020202020204" pitchFamily="34" charset="0"/>
                <a:cs typeface="Arial" panose="020B0604020202020204" pitchFamily="34" charset="0"/>
              </a:defRPr>
            </a:lvl5pPr>
          </a:lstStyle>
          <a:p>
            <a:pPr lvl="0"/>
            <a:r>
              <a:rPr lang="en-US" dirty="0"/>
              <a:t>Click to insert image caption</a:t>
            </a:r>
          </a:p>
        </p:txBody>
      </p:sp>
      <p:sp>
        <p:nvSpPr>
          <p:cNvPr id="22" name="Text Placeholder 5">
            <a:extLst>
              <a:ext uri="{FF2B5EF4-FFF2-40B4-BE49-F238E27FC236}">
                <a16:creationId xmlns:a16="http://schemas.microsoft.com/office/drawing/2014/main" id="{CDB91CB5-0E93-FA44-9508-60493542C74C}"/>
              </a:ext>
            </a:extLst>
          </p:cNvPr>
          <p:cNvSpPr>
            <a:spLocks noGrp="1"/>
          </p:cNvSpPr>
          <p:nvPr>
            <p:ph type="body" sz="quarter" idx="20" hasCustomPrompt="1"/>
          </p:nvPr>
        </p:nvSpPr>
        <p:spPr>
          <a:xfrm>
            <a:off x="10104120" y="3959352"/>
            <a:ext cx="4069080" cy="822960"/>
          </a:xfrm>
          <a:prstGeom prst="rect">
            <a:avLst/>
          </a:prstGeom>
          <a:gradFill>
            <a:gsLst>
              <a:gs pos="0">
                <a:srgbClr val="000000">
                  <a:alpha val="0"/>
                </a:srgbClr>
              </a:gs>
              <a:gs pos="100000">
                <a:srgbClr val="000000"/>
              </a:gs>
            </a:gsLst>
            <a:lin ang="5400000" scaled="0"/>
          </a:gradFill>
        </p:spPr>
        <p:txBody>
          <a:bodyPr lIns="182880" tIns="182880" rIns="182880" bIns="182880" anchor="b" anchorCtr="0"/>
          <a:lstStyle>
            <a:lvl1pPr marL="0" indent="0">
              <a:buNone/>
              <a:defRPr sz="1500" b="1">
                <a:solidFill>
                  <a:schemeClr val="bg1"/>
                </a:solidFill>
                <a:latin typeface="Arial" panose="020B0604020202020204" pitchFamily="34" charset="0"/>
                <a:cs typeface="Arial" panose="020B0604020202020204" pitchFamily="34" charset="0"/>
              </a:defRPr>
            </a:lvl1pPr>
            <a:lvl2pPr marL="548640" indent="0">
              <a:buNone/>
              <a:defRPr sz="1400">
                <a:latin typeface="Arial" panose="020B0604020202020204" pitchFamily="34" charset="0"/>
                <a:cs typeface="Arial" panose="020B0604020202020204" pitchFamily="34" charset="0"/>
              </a:defRPr>
            </a:lvl2pPr>
            <a:lvl3pPr marL="1097280" indent="0">
              <a:buNone/>
              <a:defRPr sz="1400">
                <a:latin typeface="Arial" panose="020B0604020202020204" pitchFamily="34" charset="0"/>
                <a:cs typeface="Arial" panose="020B0604020202020204" pitchFamily="34" charset="0"/>
              </a:defRPr>
            </a:lvl3pPr>
            <a:lvl4pPr marL="1645920" indent="0">
              <a:buNone/>
              <a:defRPr sz="1400">
                <a:latin typeface="Arial" panose="020B0604020202020204" pitchFamily="34" charset="0"/>
                <a:cs typeface="Arial" panose="020B0604020202020204" pitchFamily="34" charset="0"/>
              </a:defRPr>
            </a:lvl4pPr>
            <a:lvl5pPr marL="2194560" indent="0">
              <a:buNone/>
              <a:defRPr sz="1400">
                <a:latin typeface="Arial" panose="020B0604020202020204" pitchFamily="34" charset="0"/>
                <a:cs typeface="Arial" panose="020B0604020202020204" pitchFamily="34" charset="0"/>
              </a:defRPr>
            </a:lvl5pPr>
          </a:lstStyle>
          <a:p>
            <a:pPr lvl="0"/>
            <a:r>
              <a:rPr lang="en-US" dirty="0"/>
              <a:t>Click to insert image caption</a:t>
            </a:r>
          </a:p>
        </p:txBody>
      </p:sp>
      <p:sp>
        <p:nvSpPr>
          <p:cNvPr id="23" name="Text Placeholder 5">
            <a:extLst>
              <a:ext uri="{FF2B5EF4-FFF2-40B4-BE49-F238E27FC236}">
                <a16:creationId xmlns:a16="http://schemas.microsoft.com/office/drawing/2014/main" id="{92F736B8-F799-F047-BE4E-297E64A7549C}"/>
              </a:ext>
            </a:extLst>
          </p:cNvPr>
          <p:cNvSpPr>
            <a:spLocks noGrp="1"/>
          </p:cNvSpPr>
          <p:nvPr>
            <p:ph type="body" sz="quarter" idx="21" hasCustomPrompt="1"/>
          </p:nvPr>
        </p:nvSpPr>
        <p:spPr>
          <a:xfrm>
            <a:off x="10104120" y="6949440"/>
            <a:ext cx="4069080" cy="822960"/>
          </a:xfrm>
          <a:prstGeom prst="rect">
            <a:avLst/>
          </a:prstGeom>
          <a:gradFill>
            <a:gsLst>
              <a:gs pos="0">
                <a:srgbClr val="000000">
                  <a:alpha val="0"/>
                </a:srgbClr>
              </a:gs>
              <a:gs pos="100000">
                <a:srgbClr val="000000"/>
              </a:gs>
            </a:gsLst>
            <a:lin ang="5400000" scaled="0"/>
          </a:gradFill>
        </p:spPr>
        <p:txBody>
          <a:bodyPr lIns="182880" tIns="182880" rIns="182880" bIns="182880" anchor="b" anchorCtr="0"/>
          <a:lstStyle>
            <a:lvl1pPr marL="0" indent="0">
              <a:buNone/>
              <a:defRPr sz="1500" b="1">
                <a:solidFill>
                  <a:schemeClr val="bg1"/>
                </a:solidFill>
                <a:latin typeface="Arial" panose="020B0604020202020204" pitchFamily="34" charset="0"/>
                <a:cs typeface="Arial" panose="020B0604020202020204" pitchFamily="34" charset="0"/>
              </a:defRPr>
            </a:lvl1pPr>
            <a:lvl2pPr marL="548640" indent="0">
              <a:buNone/>
              <a:defRPr sz="1400">
                <a:latin typeface="Arial" panose="020B0604020202020204" pitchFamily="34" charset="0"/>
                <a:cs typeface="Arial" panose="020B0604020202020204" pitchFamily="34" charset="0"/>
              </a:defRPr>
            </a:lvl2pPr>
            <a:lvl3pPr marL="1097280" indent="0">
              <a:buNone/>
              <a:defRPr sz="1400">
                <a:latin typeface="Arial" panose="020B0604020202020204" pitchFamily="34" charset="0"/>
                <a:cs typeface="Arial" panose="020B0604020202020204" pitchFamily="34" charset="0"/>
              </a:defRPr>
            </a:lvl3pPr>
            <a:lvl4pPr marL="1645920" indent="0">
              <a:buNone/>
              <a:defRPr sz="1400">
                <a:latin typeface="Arial" panose="020B0604020202020204" pitchFamily="34" charset="0"/>
                <a:cs typeface="Arial" panose="020B0604020202020204" pitchFamily="34" charset="0"/>
              </a:defRPr>
            </a:lvl4pPr>
            <a:lvl5pPr marL="2194560" indent="0">
              <a:buNone/>
              <a:defRPr sz="1400">
                <a:latin typeface="Arial" panose="020B0604020202020204" pitchFamily="34" charset="0"/>
                <a:cs typeface="Arial" panose="020B0604020202020204" pitchFamily="34" charset="0"/>
              </a:defRPr>
            </a:lvl5pPr>
          </a:lstStyle>
          <a:p>
            <a:pPr lvl="0"/>
            <a:r>
              <a:rPr lang="en-US" dirty="0"/>
              <a:t>Click to insert image caption</a:t>
            </a:r>
          </a:p>
        </p:txBody>
      </p:sp>
      <p:sp>
        <p:nvSpPr>
          <p:cNvPr id="24" name="Slide Number Placeholder 3">
            <a:extLst>
              <a:ext uri="{FF2B5EF4-FFF2-40B4-BE49-F238E27FC236}">
                <a16:creationId xmlns:a16="http://schemas.microsoft.com/office/drawing/2014/main" id="{183198DF-9C78-DD40-9CE1-2BC11B888821}"/>
              </a:ext>
            </a:extLst>
          </p:cNvPr>
          <p:cNvSpPr>
            <a:spLocks noGrp="1"/>
          </p:cNvSpPr>
          <p:nvPr>
            <p:ph type="sldNum" sz="quarter" idx="22"/>
          </p:nvPr>
        </p:nvSpPr>
        <p:spPr>
          <a:xfrm>
            <a:off x="13994296" y="7772400"/>
            <a:ext cx="453223" cy="457200"/>
          </a:xfrm>
          <a:prstGeom prst="rect">
            <a:avLst/>
          </a:prstGeom>
        </p:spPr>
        <p:txBody>
          <a:bodyPr lIns="0" tIns="0" rIns="0" bIns="0" anchor="ctr" anchorCtr="0"/>
          <a:lstStyle>
            <a:lvl1pPr algn="r">
              <a:defRPr sz="1200">
                <a:solidFill>
                  <a:srgbClr val="B3B3B3"/>
                </a:solidFill>
                <a:latin typeface="Arial" panose="020B0604020202020204" pitchFamily="34" charset="0"/>
                <a:cs typeface="Arial" panose="020B0604020202020204" pitchFamily="34" charset="0"/>
              </a:defRPr>
            </a:lvl1pPr>
          </a:lstStyle>
          <a:p>
            <a:fld id="{FE7A4BB3-E848-5A44-82DF-322201952CD8}" type="slidenum">
              <a:rPr lang="en-US" smtClean="0"/>
              <a:pPr/>
              <a:t>‹#›</a:t>
            </a:fld>
            <a:endParaRPr lang="en-US" dirty="0"/>
          </a:p>
        </p:txBody>
      </p:sp>
      <p:sp>
        <p:nvSpPr>
          <p:cNvPr id="28" name="Date Placeholder 1">
            <a:extLst>
              <a:ext uri="{FF2B5EF4-FFF2-40B4-BE49-F238E27FC236}">
                <a16:creationId xmlns:a16="http://schemas.microsoft.com/office/drawing/2014/main" id="{68F188F7-153E-49D5-8DFC-19025204703A}"/>
              </a:ext>
            </a:extLst>
          </p:cNvPr>
          <p:cNvSpPr>
            <a:spLocks noGrp="1"/>
          </p:cNvSpPr>
          <p:nvPr>
            <p:ph type="dt" sz="half" idx="2"/>
          </p:nvPr>
        </p:nvSpPr>
        <p:spPr>
          <a:xfrm>
            <a:off x="10703408" y="7795155"/>
            <a:ext cx="3108007" cy="434445"/>
          </a:xfrm>
          <a:prstGeom prst="rect">
            <a:avLst/>
          </a:prstGeom>
        </p:spPr>
        <p:txBody>
          <a:bodyPr vert="horz" lIns="91440" tIns="45720" rIns="91440" bIns="45720" rtlCol="0" anchor="ctr"/>
          <a:lstStyle>
            <a:lvl1pPr algn="r">
              <a:defRPr sz="1200">
                <a:solidFill>
                  <a:schemeClr val="tx1">
                    <a:tint val="75000"/>
                  </a:schemeClr>
                </a:solidFill>
              </a:defRPr>
            </a:lvl1pPr>
          </a:lstStyle>
          <a:p>
            <a:fld id="{9B7EE7B1-A6C1-4E39-8665-A73ED03F32E1}" type="datetimeFigureOut">
              <a:rPr lang="en-US" smtClean="0"/>
              <a:pPr/>
              <a:t>2/19/2021</a:t>
            </a:fld>
            <a:endParaRPr lang="en-US" dirty="0"/>
          </a:p>
        </p:txBody>
      </p:sp>
      <p:sp>
        <p:nvSpPr>
          <p:cNvPr id="29" name="Footer Placeholder 2">
            <a:extLst>
              <a:ext uri="{FF2B5EF4-FFF2-40B4-BE49-F238E27FC236}">
                <a16:creationId xmlns:a16="http://schemas.microsoft.com/office/drawing/2014/main" id="{578EF931-9BED-4D2C-8850-F588C3E36023}"/>
              </a:ext>
            </a:extLst>
          </p:cNvPr>
          <p:cNvSpPr>
            <a:spLocks noGrp="1"/>
          </p:cNvSpPr>
          <p:nvPr>
            <p:ph type="ftr" sz="quarter" idx="3"/>
          </p:nvPr>
        </p:nvSpPr>
        <p:spPr>
          <a:xfrm>
            <a:off x="929246" y="7772400"/>
            <a:ext cx="12007821" cy="43815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30" name="Title 1">
            <a:extLst>
              <a:ext uri="{FF2B5EF4-FFF2-40B4-BE49-F238E27FC236}">
                <a16:creationId xmlns:a16="http://schemas.microsoft.com/office/drawing/2014/main" id="{7B7AD090-7EA2-424E-A15B-B80A20326A1D}"/>
              </a:ext>
            </a:extLst>
          </p:cNvPr>
          <p:cNvSpPr>
            <a:spLocks noGrp="1"/>
          </p:cNvSpPr>
          <p:nvPr>
            <p:ph type="title" hasCustomPrompt="1"/>
          </p:nvPr>
        </p:nvSpPr>
        <p:spPr>
          <a:xfrm>
            <a:off x="3200400" y="270933"/>
            <a:ext cx="10972800" cy="1310979"/>
          </a:xfrm>
          <a:prstGeom prst="rect">
            <a:avLst/>
          </a:prstGeom>
        </p:spPr>
        <p:txBody>
          <a:bodyPr lIns="0" anchor="b"/>
          <a:lstStyle>
            <a:lvl1pPr>
              <a:defRPr lang="en-US" sz="3600" b="1" kern="1200" dirty="0">
                <a:solidFill>
                  <a:schemeClr val="tx2"/>
                </a:solidFill>
                <a:latin typeface="Arial" panose="020B0604020202020204" pitchFamily="34" charset="0"/>
                <a:ea typeface="+mn-ea"/>
                <a:cs typeface="Arial" panose="020B0604020202020204" pitchFamily="34" charset="0"/>
              </a:defRPr>
            </a:lvl1pPr>
          </a:lstStyle>
          <a:p>
            <a:r>
              <a:rPr lang="en-US" dirty="0"/>
              <a:t>Click to edit slide title</a:t>
            </a:r>
          </a:p>
        </p:txBody>
      </p:sp>
    </p:spTree>
    <p:extLst>
      <p:ext uri="{BB962C8B-B14F-4D97-AF65-F5344CB8AC3E}">
        <p14:creationId xmlns:p14="http://schemas.microsoft.com/office/powerpoint/2010/main" val="482923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D96EEDE-6486-774B-B0E3-751BBA42CE35}"/>
              </a:ext>
            </a:extLst>
          </p:cNvPr>
          <p:cNvSpPr/>
          <p:nvPr userDrawn="1"/>
        </p:nvSpPr>
        <p:spPr>
          <a:xfrm>
            <a:off x="5029200" y="0"/>
            <a:ext cx="9601200" cy="82296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13994296" y="7772400"/>
            <a:ext cx="453223" cy="457200"/>
          </a:xfrm>
          <a:prstGeom prst="rect">
            <a:avLst/>
          </a:prstGeom>
        </p:spPr>
        <p:txBody>
          <a:bodyPr lIns="0" tIns="0" rIns="0" bIns="0" anchor="ctr" anchorCtr="0"/>
          <a:lstStyle>
            <a:lvl1pPr algn="r">
              <a:defRPr sz="1200">
                <a:solidFill>
                  <a:srgbClr val="B3B3B3"/>
                </a:solidFill>
                <a:latin typeface="Arial" panose="020B0604020202020204" pitchFamily="34" charset="0"/>
                <a:cs typeface="Arial" panose="020B0604020202020204" pitchFamily="34" charset="0"/>
              </a:defRPr>
            </a:lvl1pPr>
          </a:lstStyle>
          <a:p>
            <a:fld id="{FE7A4BB3-E848-5A44-82DF-322201952CD8}" type="slidenum">
              <a:rPr lang="en-US" smtClean="0"/>
              <a:pPr/>
              <a:t>‹#›</a:t>
            </a:fld>
            <a:endParaRPr lang="en-US" dirty="0"/>
          </a:p>
        </p:txBody>
      </p:sp>
      <p:sp>
        <p:nvSpPr>
          <p:cNvPr id="6" name="Date Placeholder 1">
            <a:extLst>
              <a:ext uri="{FF2B5EF4-FFF2-40B4-BE49-F238E27FC236}">
                <a16:creationId xmlns:a16="http://schemas.microsoft.com/office/drawing/2014/main" id="{8F28E1ED-1888-403E-AAF0-8053EF9DF5EA}"/>
              </a:ext>
            </a:extLst>
          </p:cNvPr>
          <p:cNvSpPr>
            <a:spLocks noGrp="1"/>
          </p:cNvSpPr>
          <p:nvPr>
            <p:ph type="dt" sz="half" idx="2"/>
          </p:nvPr>
        </p:nvSpPr>
        <p:spPr>
          <a:xfrm>
            <a:off x="10703408" y="7795155"/>
            <a:ext cx="3108007" cy="434445"/>
          </a:xfrm>
          <a:prstGeom prst="rect">
            <a:avLst/>
          </a:prstGeom>
        </p:spPr>
        <p:txBody>
          <a:bodyPr vert="horz" lIns="91440" tIns="45720" rIns="91440" bIns="45720" rtlCol="0" anchor="ctr"/>
          <a:lstStyle>
            <a:lvl1pPr algn="r">
              <a:defRPr sz="1200">
                <a:solidFill>
                  <a:schemeClr val="tx1">
                    <a:tint val="75000"/>
                  </a:schemeClr>
                </a:solidFill>
              </a:defRPr>
            </a:lvl1pPr>
          </a:lstStyle>
          <a:p>
            <a:fld id="{9B7EE7B1-A6C1-4E39-8665-A73ED03F32E1}" type="datetimeFigureOut">
              <a:rPr lang="en-US" smtClean="0"/>
              <a:pPr/>
              <a:t>2/19/2021</a:t>
            </a:fld>
            <a:endParaRPr lang="en-US" dirty="0"/>
          </a:p>
        </p:txBody>
      </p:sp>
      <p:sp>
        <p:nvSpPr>
          <p:cNvPr id="7" name="Footer Placeholder 2">
            <a:extLst>
              <a:ext uri="{FF2B5EF4-FFF2-40B4-BE49-F238E27FC236}">
                <a16:creationId xmlns:a16="http://schemas.microsoft.com/office/drawing/2014/main" id="{227E8059-8EC0-42A2-8A9E-251427CDC055}"/>
              </a:ext>
            </a:extLst>
          </p:cNvPr>
          <p:cNvSpPr>
            <a:spLocks noGrp="1"/>
          </p:cNvSpPr>
          <p:nvPr>
            <p:ph type="ftr" sz="quarter" idx="3"/>
          </p:nvPr>
        </p:nvSpPr>
        <p:spPr>
          <a:xfrm>
            <a:off x="929246" y="7772400"/>
            <a:ext cx="12007821" cy="43815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2269145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Thank You / Conclusion">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3994296" y="7772400"/>
            <a:ext cx="453223" cy="457200"/>
          </a:xfrm>
          <a:prstGeom prst="rect">
            <a:avLst/>
          </a:prstGeom>
        </p:spPr>
        <p:txBody>
          <a:bodyPr lIns="0" tIns="0" rIns="0" bIns="0" anchor="ctr" anchorCtr="0"/>
          <a:lstStyle>
            <a:lvl1pPr algn="r">
              <a:defRPr sz="1200">
                <a:solidFill>
                  <a:schemeClr val="bg1"/>
                </a:solidFill>
                <a:latin typeface="Arial" panose="020B0604020202020204" pitchFamily="34" charset="0"/>
                <a:cs typeface="Arial" panose="020B0604020202020204" pitchFamily="34" charset="0"/>
              </a:defRPr>
            </a:lvl1pPr>
          </a:lstStyle>
          <a:p>
            <a:fld id="{FE7A4BB3-E848-5A44-82DF-322201952CD8}" type="slidenum">
              <a:rPr lang="en-US" smtClean="0"/>
              <a:pPr/>
              <a:t>‹#›</a:t>
            </a:fld>
            <a:endParaRPr lang="en-US" dirty="0"/>
          </a:p>
        </p:txBody>
      </p:sp>
      <p:sp>
        <p:nvSpPr>
          <p:cNvPr id="6" name="TextBox 5">
            <a:extLst>
              <a:ext uri="{FF2B5EF4-FFF2-40B4-BE49-F238E27FC236}">
                <a16:creationId xmlns:a16="http://schemas.microsoft.com/office/drawing/2014/main" id="{D366D1A4-6DD7-B54C-AB7B-63074374BB93}"/>
              </a:ext>
            </a:extLst>
          </p:cNvPr>
          <p:cNvSpPr txBox="1"/>
          <p:nvPr userDrawn="1"/>
        </p:nvSpPr>
        <p:spPr>
          <a:xfrm>
            <a:off x="1371600" y="2057400"/>
            <a:ext cx="4572000" cy="5486400"/>
          </a:xfrm>
          <a:prstGeom prst="rect">
            <a:avLst/>
          </a:prstGeom>
          <a:noFill/>
        </p:spPr>
        <p:txBody>
          <a:bodyPr wrap="square" lIns="0" tIns="0" rIns="0" bIns="0" rtlCol="0" anchor="ctr" anchorCtr="0">
            <a:noAutofit/>
          </a:bodyPr>
          <a:lstStyle/>
          <a:p>
            <a:pPr>
              <a:lnSpc>
                <a:spcPct val="90000"/>
              </a:lnSpc>
            </a:pPr>
            <a:r>
              <a:rPr lang="en-US" sz="4800" b="1" dirty="0">
                <a:solidFill>
                  <a:schemeClr val="tx2"/>
                </a:solidFill>
                <a:latin typeface="Arial" panose="020B0604020202020204" pitchFamily="34" charset="0"/>
                <a:cs typeface="Arial" panose="020B0604020202020204" pitchFamily="34" charset="0"/>
              </a:rPr>
              <a:t>Thank you</a:t>
            </a:r>
          </a:p>
        </p:txBody>
      </p:sp>
      <p:sp>
        <p:nvSpPr>
          <p:cNvPr id="9" name="Footer Placeholder 2">
            <a:extLst>
              <a:ext uri="{FF2B5EF4-FFF2-40B4-BE49-F238E27FC236}">
                <a16:creationId xmlns:a16="http://schemas.microsoft.com/office/drawing/2014/main" id="{B62A8373-42F9-431F-865E-129CCA0046BE}"/>
              </a:ext>
            </a:extLst>
          </p:cNvPr>
          <p:cNvSpPr>
            <a:spLocks noGrp="1"/>
          </p:cNvSpPr>
          <p:nvPr>
            <p:ph type="ftr" sz="quarter" idx="3"/>
          </p:nvPr>
        </p:nvSpPr>
        <p:spPr>
          <a:xfrm>
            <a:off x="929247" y="7772400"/>
            <a:ext cx="5471554" cy="43815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3241765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29221F-20F2-144C-A638-0A6C756C26C9}"/>
              </a:ext>
            </a:extLst>
          </p:cNvPr>
          <p:cNvSpPr/>
          <p:nvPr userDrawn="1"/>
        </p:nvSpPr>
        <p:spPr>
          <a:xfrm>
            <a:off x="914400" y="0"/>
            <a:ext cx="5486400" cy="82296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7588D28A-E737-5049-8A98-3AC3A6EA2CDB}"/>
              </a:ext>
            </a:extLst>
          </p:cNvPr>
          <p:cNvPicPr>
            <a:picLocks noChangeAspect="1"/>
          </p:cNvPicPr>
          <p:nvPr userDrawn="1"/>
        </p:nvPicPr>
        <p:blipFill>
          <a:blip r:embed="rId12"/>
          <a:stretch>
            <a:fillRect/>
          </a:stretch>
        </p:blipFill>
        <p:spPr>
          <a:xfrm>
            <a:off x="1371600" y="237744"/>
            <a:ext cx="1280160" cy="1249224"/>
          </a:xfrm>
          <a:prstGeom prst="rect">
            <a:avLst/>
          </a:prstGeom>
        </p:spPr>
      </p:pic>
      <p:sp>
        <p:nvSpPr>
          <p:cNvPr id="3" name="Footer Placeholder 2">
            <a:extLst>
              <a:ext uri="{FF2B5EF4-FFF2-40B4-BE49-F238E27FC236}">
                <a16:creationId xmlns:a16="http://schemas.microsoft.com/office/drawing/2014/main" id="{5EEAA279-64AD-4C24-987C-D056E5350C46}"/>
              </a:ext>
            </a:extLst>
          </p:cNvPr>
          <p:cNvSpPr>
            <a:spLocks noGrp="1"/>
          </p:cNvSpPr>
          <p:nvPr>
            <p:ph type="ftr" sz="quarter" idx="3"/>
          </p:nvPr>
        </p:nvSpPr>
        <p:spPr>
          <a:xfrm>
            <a:off x="1189037" y="7627938"/>
            <a:ext cx="4937125" cy="43815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647107024"/>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p:titleStyle>
    <p:bodyStyle>
      <a:lvl1pPr marL="274320" indent="-274320" algn="l" defTabSz="1097280" rtl="0" eaLnBrk="1" latinLnBrk="0" hangingPunct="1">
        <a:lnSpc>
          <a:spcPct val="90000"/>
        </a:lnSpc>
        <a:spcBef>
          <a:spcPts val="1200"/>
        </a:spcBef>
        <a:buFont typeface="Arial" panose="020B0604020202020204" pitchFamily="34" charset="0"/>
        <a:buChar char="•"/>
        <a:defRPr sz="336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88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JGCRI/rgcam"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29.png"/><Relationship Id="rId5" Type="http://schemas.openxmlformats.org/officeDocument/2006/relationships/customXml" Target="../ink/ink2.xml"/><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customXml" Target="../ink/ink7.xml"/><Relationship Id="rId3" Type="http://schemas.openxmlformats.org/officeDocument/2006/relationships/image" Target="../media/image30.png"/><Relationship Id="rId7" Type="http://schemas.openxmlformats.org/officeDocument/2006/relationships/customXml" Target="../ink/ink4.xml"/><Relationship Id="rId12" Type="http://schemas.openxmlformats.org/officeDocument/2006/relationships/image" Target="../media/image35.png"/><Relationship Id="rId2" Type="http://schemas.openxmlformats.org/officeDocument/2006/relationships/notesSlide" Target="../notesSlides/notesSlide8.xml"/><Relationship Id="rId16" Type="http://schemas.openxmlformats.org/officeDocument/2006/relationships/image" Target="../media/image37.png"/><Relationship Id="rId1" Type="http://schemas.openxmlformats.org/officeDocument/2006/relationships/slideLayout" Target="../slideLayouts/slideLayout4.xml"/><Relationship Id="rId6" Type="http://schemas.openxmlformats.org/officeDocument/2006/relationships/image" Target="../media/image32.png"/><Relationship Id="rId11" Type="http://schemas.openxmlformats.org/officeDocument/2006/relationships/customXml" Target="../ink/ink6.xml"/><Relationship Id="rId5" Type="http://schemas.openxmlformats.org/officeDocument/2006/relationships/customXml" Target="../ink/ink3.xml"/><Relationship Id="rId15" Type="http://schemas.openxmlformats.org/officeDocument/2006/relationships/customXml" Target="../ink/ink8.xml"/><Relationship Id="rId10" Type="http://schemas.openxmlformats.org/officeDocument/2006/relationships/image" Target="../media/image34.png"/><Relationship Id="rId4" Type="http://schemas.openxmlformats.org/officeDocument/2006/relationships/image" Target="../media/image31.png"/><Relationship Id="rId9" Type="http://schemas.openxmlformats.org/officeDocument/2006/relationships/customXml" Target="../ink/ink5.xml"/><Relationship Id="rId14" Type="http://schemas.openxmlformats.org/officeDocument/2006/relationships/image" Target="../media/image36.png"/></Relationships>
</file>

<file path=ppt/slides/_rels/slide25.xml.rels><?xml version="1.0" encoding="UTF-8" standalone="yes"?>
<Relationships xmlns="http://schemas.openxmlformats.org/package/2006/relationships"><Relationship Id="rId3" Type="http://schemas.openxmlformats.org/officeDocument/2006/relationships/hyperlink" Target="https://docs.google.com/document/d/19AX4Rvdj3vW59ag9N4-4Wz3DYB0viTjLrjItEIa_WTE/edit" TargetMode="External"/><Relationship Id="rId7" Type="http://schemas.openxmlformats.org/officeDocument/2006/relationships/hyperlink" Target="https://github.com/jgcri/gcam-core/issues"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hyperlink" Target="http://jgcri.github.io/gcam-doc/" TargetMode="External"/><Relationship Id="rId5" Type="http://schemas.openxmlformats.org/officeDocument/2006/relationships/hyperlink" Target="http://www.globalchange.umd.edu/data/gcam/GCAM_tutorial_2019.pdf" TargetMode="External"/><Relationship Id="rId4" Type="http://schemas.openxmlformats.org/officeDocument/2006/relationships/hyperlink" Target="http://www.globalchange.umd.edu/data/annual-meetings/2019/GCAM_Overview-PM_20191106.pdf"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customXml" Target="../ink/ink1.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JGCRI/gcam-core/releases/tag/gcam-v5.2"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D0D9-1CAC-4FBD-8120-CBD5A07EB995}"/>
              </a:ext>
            </a:extLst>
          </p:cNvPr>
          <p:cNvSpPr>
            <a:spLocks noGrp="1"/>
          </p:cNvSpPr>
          <p:nvPr>
            <p:ph type="ctrTitle"/>
          </p:nvPr>
        </p:nvSpPr>
        <p:spPr/>
        <p:txBody>
          <a:bodyPr/>
          <a:lstStyle/>
          <a:p>
            <a:r>
              <a:rPr lang="en-US" dirty="0"/>
              <a:t>GCAM Training Session 4</a:t>
            </a:r>
          </a:p>
        </p:txBody>
      </p:sp>
      <p:sp>
        <p:nvSpPr>
          <p:cNvPr id="6" name="Date Placeholder 5">
            <a:extLst>
              <a:ext uri="{FF2B5EF4-FFF2-40B4-BE49-F238E27FC236}">
                <a16:creationId xmlns:a16="http://schemas.microsoft.com/office/drawing/2014/main" id="{B8696A4F-5314-46CD-B205-CC2D44570D66}"/>
              </a:ext>
            </a:extLst>
          </p:cNvPr>
          <p:cNvSpPr>
            <a:spLocks noGrp="1"/>
          </p:cNvSpPr>
          <p:nvPr>
            <p:ph type="dt" sz="half" idx="2"/>
          </p:nvPr>
        </p:nvSpPr>
        <p:spPr/>
        <p:txBody>
          <a:bodyPr/>
          <a:lstStyle/>
          <a:p>
            <a:fld id="{4E130ED9-0C27-4EF1-9F86-D29E4EA507BE}" type="datetime4">
              <a:rPr lang="en-US" smtClean="0"/>
              <a:t>February 19, 2021</a:t>
            </a:fld>
            <a:endParaRPr lang="en-US" dirty="0"/>
          </a:p>
        </p:txBody>
      </p:sp>
    </p:spTree>
    <p:extLst>
      <p:ext uri="{BB962C8B-B14F-4D97-AF65-F5344CB8AC3E}">
        <p14:creationId xmlns:p14="http://schemas.microsoft.com/office/powerpoint/2010/main" val="1152154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FBF25B5-DF38-4787-8C1D-7EDE3CB562B3}"/>
              </a:ext>
            </a:extLst>
          </p:cNvPr>
          <p:cNvSpPr>
            <a:spLocks noGrp="1"/>
          </p:cNvSpPr>
          <p:nvPr>
            <p:ph type="sldNum" sz="quarter" idx="12"/>
          </p:nvPr>
        </p:nvSpPr>
        <p:spPr/>
        <p:txBody>
          <a:bodyPr/>
          <a:lstStyle/>
          <a:p>
            <a:fld id="{FE7A4BB3-E848-5A44-82DF-322201952CD8}" type="slidenum">
              <a:rPr lang="en-US" smtClean="0"/>
              <a:pPr/>
              <a:t>10</a:t>
            </a:fld>
            <a:endParaRPr lang="en-US"/>
          </a:p>
        </p:txBody>
      </p:sp>
      <p:sp>
        <p:nvSpPr>
          <p:cNvPr id="3" name="Title 2">
            <a:extLst>
              <a:ext uri="{FF2B5EF4-FFF2-40B4-BE49-F238E27FC236}">
                <a16:creationId xmlns:a16="http://schemas.microsoft.com/office/drawing/2014/main" id="{EE2015A7-B28F-4B90-B21B-8C0F731083B8}"/>
              </a:ext>
            </a:extLst>
          </p:cNvPr>
          <p:cNvSpPr>
            <a:spLocks noGrp="1"/>
          </p:cNvSpPr>
          <p:nvPr>
            <p:ph type="title"/>
          </p:nvPr>
        </p:nvSpPr>
        <p:spPr>
          <a:xfrm>
            <a:off x="3200400" y="244429"/>
            <a:ext cx="10972800" cy="1310979"/>
          </a:xfrm>
        </p:spPr>
        <p:txBody>
          <a:bodyPr lIns="0" tIns="45720" rIns="91440" bIns="45720" anchor="b"/>
          <a:lstStyle/>
          <a:p>
            <a:r>
              <a:rPr lang="en-US" dirty="0"/>
              <a:t>Model Interface</a:t>
            </a:r>
          </a:p>
        </p:txBody>
      </p:sp>
      <p:pic>
        <p:nvPicPr>
          <p:cNvPr id="6" name="Picture 5" descr="Chart&#10;&#10;Description automatically generated">
            <a:extLst>
              <a:ext uri="{FF2B5EF4-FFF2-40B4-BE49-F238E27FC236}">
                <a16:creationId xmlns:a16="http://schemas.microsoft.com/office/drawing/2014/main" id="{744DE800-DA0E-445D-9277-CEC6FAED4055}"/>
              </a:ext>
            </a:extLst>
          </p:cNvPr>
          <p:cNvPicPr>
            <a:picLocks noChangeAspect="1"/>
          </p:cNvPicPr>
          <p:nvPr/>
        </p:nvPicPr>
        <p:blipFill>
          <a:blip r:embed="rId3"/>
          <a:stretch>
            <a:fillRect/>
          </a:stretch>
        </p:blipFill>
        <p:spPr>
          <a:xfrm>
            <a:off x="1806118" y="1560207"/>
            <a:ext cx="11924608" cy="6440793"/>
          </a:xfrm>
          <a:prstGeom prst="rect">
            <a:avLst/>
          </a:prstGeom>
        </p:spPr>
      </p:pic>
      <p:sp>
        <p:nvSpPr>
          <p:cNvPr id="9" name="TextBox 8">
            <a:extLst>
              <a:ext uri="{FF2B5EF4-FFF2-40B4-BE49-F238E27FC236}">
                <a16:creationId xmlns:a16="http://schemas.microsoft.com/office/drawing/2014/main" id="{62DA4DD5-2DF2-47AE-84C2-FEEB40A8554F}"/>
              </a:ext>
            </a:extLst>
          </p:cNvPr>
          <p:cNvSpPr txBox="1"/>
          <p:nvPr/>
        </p:nvSpPr>
        <p:spPr>
          <a:xfrm>
            <a:off x="2080591" y="3713803"/>
            <a:ext cx="5658679" cy="3416320"/>
          </a:xfrm>
          <a:prstGeom prst="rect">
            <a:avLst/>
          </a:prstGeom>
          <a:noFill/>
        </p:spPr>
        <p:txBody>
          <a:bodyPr wrap="square" rtlCol="0">
            <a:spAutoFit/>
          </a:bodyPr>
          <a:lstStyle/>
          <a:p>
            <a:r>
              <a:rPr lang="en-US" dirty="0">
                <a:solidFill>
                  <a:srgbClr val="000000"/>
                </a:solidFill>
              </a:rPr>
              <a:t>After pressing the “Run Query” button, MI will generate a table and figure.</a:t>
            </a:r>
          </a:p>
          <a:p>
            <a:endParaRPr lang="en-US" dirty="0">
              <a:solidFill>
                <a:srgbClr val="000000"/>
              </a:solidFill>
            </a:endParaRPr>
          </a:p>
          <a:p>
            <a:endParaRPr lang="en-US" dirty="0">
              <a:solidFill>
                <a:srgbClr val="000000"/>
              </a:solidFill>
            </a:endParaRPr>
          </a:p>
          <a:p>
            <a:r>
              <a:rPr lang="en-US" dirty="0">
                <a:solidFill>
                  <a:srgbClr val="000000"/>
                </a:solidFill>
              </a:rPr>
              <a:t>As you can see, MI is a great initial visualization tool, but it is not perfect. In the figure to the right, we can’t definitively distinguish between the Reference and Policy results (though can assume emissions are lower in the policy scenario).</a:t>
            </a:r>
          </a:p>
        </p:txBody>
      </p:sp>
    </p:spTree>
    <p:extLst>
      <p:ext uri="{BB962C8B-B14F-4D97-AF65-F5344CB8AC3E}">
        <p14:creationId xmlns:p14="http://schemas.microsoft.com/office/powerpoint/2010/main" val="1399714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FBF25B5-DF38-4787-8C1D-7EDE3CB562B3}"/>
              </a:ext>
            </a:extLst>
          </p:cNvPr>
          <p:cNvSpPr>
            <a:spLocks noGrp="1"/>
          </p:cNvSpPr>
          <p:nvPr>
            <p:ph type="sldNum" sz="quarter" idx="12"/>
          </p:nvPr>
        </p:nvSpPr>
        <p:spPr/>
        <p:txBody>
          <a:bodyPr/>
          <a:lstStyle/>
          <a:p>
            <a:fld id="{FE7A4BB3-E848-5A44-82DF-322201952CD8}" type="slidenum">
              <a:rPr lang="en-US" smtClean="0"/>
              <a:pPr/>
              <a:t>11</a:t>
            </a:fld>
            <a:endParaRPr lang="en-US"/>
          </a:p>
        </p:txBody>
      </p:sp>
      <p:sp>
        <p:nvSpPr>
          <p:cNvPr id="3" name="Title 2">
            <a:extLst>
              <a:ext uri="{FF2B5EF4-FFF2-40B4-BE49-F238E27FC236}">
                <a16:creationId xmlns:a16="http://schemas.microsoft.com/office/drawing/2014/main" id="{EE2015A7-B28F-4B90-B21B-8C0F731083B8}"/>
              </a:ext>
            </a:extLst>
          </p:cNvPr>
          <p:cNvSpPr>
            <a:spLocks noGrp="1"/>
          </p:cNvSpPr>
          <p:nvPr>
            <p:ph type="title"/>
          </p:nvPr>
        </p:nvSpPr>
        <p:spPr/>
        <p:txBody>
          <a:bodyPr lIns="0" tIns="45720" rIns="91440" bIns="45720" anchor="b"/>
          <a:lstStyle/>
          <a:p>
            <a:r>
              <a:rPr lang="en-US" dirty="0" err="1"/>
              <a:t>rgcam</a:t>
            </a:r>
            <a:endParaRPr lang="en-US" dirty="0"/>
          </a:p>
        </p:txBody>
      </p:sp>
      <p:sp>
        <p:nvSpPr>
          <p:cNvPr id="4" name="Content Placeholder 3">
            <a:extLst>
              <a:ext uri="{FF2B5EF4-FFF2-40B4-BE49-F238E27FC236}">
                <a16:creationId xmlns:a16="http://schemas.microsoft.com/office/drawing/2014/main" id="{8F687E28-D0D4-4CAE-965F-1450D365BEFE}"/>
              </a:ext>
            </a:extLst>
          </p:cNvPr>
          <p:cNvSpPr>
            <a:spLocks noGrp="1"/>
          </p:cNvSpPr>
          <p:nvPr>
            <p:ph sz="quarter" idx="20"/>
          </p:nvPr>
        </p:nvSpPr>
        <p:spPr>
          <a:xfrm>
            <a:off x="1457740" y="1826546"/>
            <a:ext cx="12867860" cy="5713941"/>
          </a:xfrm>
        </p:spPr>
        <p:txBody>
          <a:bodyPr lIns="91440" tIns="45720" rIns="91440" bIns="45720" anchor="t"/>
          <a:lstStyle/>
          <a:p>
            <a:pPr marL="0" indent="0">
              <a:buNone/>
            </a:pPr>
            <a:r>
              <a:rPr lang="en-US" dirty="0"/>
              <a:t>When you query on PIC in batch mode, .</a:t>
            </a:r>
            <a:r>
              <a:rPr lang="en-US" dirty="0" err="1"/>
              <a:t>csvs</a:t>
            </a:r>
            <a:r>
              <a:rPr lang="en-US" dirty="0"/>
              <a:t> are returned in wide format and must be individually copied to local, read into R, and manipulated to make figures.</a:t>
            </a:r>
          </a:p>
          <a:p>
            <a:pPr marL="0" indent="0">
              <a:buNone/>
            </a:pPr>
            <a:endParaRPr lang="en-US" dirty="0"/>
          </a:p>
          <a:p>
            <a:pPr marL="0" indent="0">
              <a:buNone/>
            </a:pPr>
            <a:r>
              <a:rPr lang="en-US" dirty="0" err="1"/>
              <a:t>Rgcam</a:t>
            </a:r>
            <a:r>
              <a:rPr lang="en-US" dirty="0"/>
              <a:t> is an R package that makes querying and visualizing GCAM output easier.</a:t>
            </a:r>
          </a:p>
          <a:p>
            <a:pPr marL="0" indent="0">
              <a:buNone/>
            </a:pPr>
            <a:endParaRPr lang="en-US" dirty="0"/>
          </a:p>
          <a:p>
            <a:pPr marL="0" indent="0">
              <a:buNone/>
            </a:pPr>
            <a:r>
              <a:rPr lang="en-US" dirty="0"/>
              <a:t>To install </a:t>
            </a:r>
            <a:r>
              <a:rPr lang="en-US" dirty="0" err="1"/>
              <a:t>rgcam</a:t>
            </a:r>
            <a:r>
              <a:rPr lang="en-US" dirty="0"/>
              <a:t>, open an R session and run: </a:t>
            </a:r>
          </a:p>
          <a:p>
            <a:pPr marL="0" indent="0">
              <a:buNone/>
            </a:pPr>
            <a:r>
              <a:rPr lang="en-US" dirty="0"/>
              <a:t>	</a:t>
            </a:r>
            <a:r>
              <a:rPr lang="en-US" dirty="0" err="1">
                <a:solidFill>
                  <a:srgbClr val="000000"/>
                </a:solidFill>
                <a:latin typeface="Consolas" panose="020B0609020204030204" pitchFamily="49" charset="0"/>
              </a:rPr>
              <a:t>install_github</a:t>
            </a:r>
            <a:r>
              <a:rPr lang="en-US" dirty="0">
                <a:solidFill>
                  <a:srgbClr val="000000"/>
                </a:solidFill>
                <a:latin typeface="Consolas" panose="020B0609020204030204" pitchFamily="49" charset="0"/>
              </a:rPr>
              <a:t>('JGCRI/</a:t>
            </a:r>
            <a:r>
              <a:rPr lang="en-US" dirty="0" err="1">
                <a:solidFill>
                  <a:srgbClr val="000000"/>
                </a:solidFill>
                <a:latin typeface="Consolas" panose="020B0609020204030204" pitchFamily="49" charset="0"/>
              </a:rPr>
              <a:t>rgcam</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build_vignettes</a:t>
            </a:r>
            <a:r>
              <a:rPr lang="en-US" dirty="0">
                <a:solidFill>
                  <a:srgbClr val="000000"/>
                </a:solidFill>
                <a:latin typeface="Consolas" panose="020B0609020204030204" pitchFamily="49" charset="0"/>
              </a:rPr>
              <a:t>=TRUE)</a:t>
            </a:r>
          </a:p>
          <a:p>
            <a:pPr marL="0" indent="0">
              <a:buNone/>
            </a:pPr>
            <a:endParaRPr lang="en-US" dirty="0"/>
          </a:p>
          <a:p>
            <a:pPr marL="0" indent="0">
              <a:buNone/>
            </a:pPr>
            <a:endParaRPr lang="en-US" dirty="0"/>
          </a:p>
          <a:p>
            <a:pPr marL="0" indent="0">
              <a:buNone/>
            </a:pPr>
            <a:r>
              <a:rPr lang="en-US" dirty="0"/>
              <a:t>Additional </a:t>
            </a:r>
            <a:r>
              <a:rPr lang="en-US" dirty="0" err="1"/>
              <a:t>rgcam</a:t>
            </a:r>
            <a:r>
              <a:rPr lang="en-US" dirty="0"/>
              <a:t> information: </a:t>
            </a:r>
            <a:r>
              <a:rPr lang="en-US" dirty="0">
                <a:hlinkClick r:id="rId2"/>
              </a:rPr>
              <a:t>https://github.com/JGCRI/rgcam</a:t>
            </a:r>
            <a:r>
              <a:rPr lang="en-US" dirty="0"/>
              <a:t> </a:t>
            </a:r>
          </a:p>
          <a:p>
            <a:pPr marL="0" indent="0">
              <a:buNone/>
            </a:pPr>
            <a:endParaRPr lang="en-US" dirty="0"/>
          </a:p>
        </p:txBody>
      </p:sp>
    </p:spTree>
    <p:extLst>
      <p:ext uri="{BB962C8B-B14F-4D97-AF65-F5344CB8AC3E}">
        <p14:creationId xmlns:p14="http://schemas.microsoft.com/office/powerpoint/2010/main" val="3992483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FBF25B5-DF38-4787-8C1D-7EDE3CB562B3}"/>
              </a:ext>
            </a:extLst>
          </p:cNvPr>
          <p:cNvSpPr>
            <a:spLocks noGrp="1"/>
          </p:cNvSpPr>
          <p:nvPr>
            <p:ph type="sldNum" sz="quarter" idx="12"/>
          </p:nvPr>
        </p:nvSpPr>
        <p:spPr/>
        <p:txBody>
          <a:bodyPr/>
          <a:lstStyle/>
          <a:p>
            <a:fld id="{FE7A4BB3-E848-5A44-82DF-322201952CD8}" type="slidenum">
              <a:rPr lang="en-US" smtClean="0"/>
              <a:pPr/>
              <a:t>12</a:t>
            </a:fld>
            <a:endParaRPr lang="en-US"/>
          </a:p>
        </p:txBody>
      </p:sp>
      <p:sp>
        <p:nvSpPr>
          <p:cNvPr id="3" name="Title 2">
            <a:extLst>
              <a:ext uri="{FF2B5EF4-FFF2-40B4-BE49-F238E27FC236}">
                <a16:creationId xmlns:a16="http://schemas.microsoft.com/office/drawing/2014/main" id="{EE2015A7-B28F-4B90-B21B-8C0F731083B8}"/>
              </a:ext>
            </a:extLst>
          </p:cNvPr>
          <p:cNvSpPr>
            <a:spLocks noGrp="1"/>
          </p:cNvSpPr>
          <p:nvPr>
            <p:ph type="title"/>
          </p:nvPr>
        </p:nvSpPr>
        <p:spPr/>
        <p:txBody>
          <a:bodyPr lIns="0" tIns="45720" rIns="91440" bIns="45720" anchor="b"/>
          <a:lstStyle/>
          <a:p>
            <a:r>
              <a:rPr lang="en-US" dirty="0" err="1"/>
              <a:t>rgcam</a:t>
            </a:r>
            <a:r>
              <a:rPr lang="en-US" dirty="0"/>
              <a:t> – Connecting a Database</a:t>
            </a:r>
          </a:p>
        </p:txBody>
      </p:sp>
      <p:pic>
        <p:nvPicPr>
          <p:cNvPr id="6" name="Picture 5" descr="Text&#10;&#10;Description automatically generated">
            <a:extLst>
              <a:ext uri="{FF2B5EF4-FFF2-40B4-BE49-F238E27FC236}">
                <a16:creationId xmlns:a16="http://schemas.microsoft.com/office/drawing/2014/main" id="{867E83E1-74FC-4464-B04E-2E957F04A5AE}"/>
              </a:ext>
            </a:extLst>
          </p:cNvPr>
          <p:cNvPicPr>
            <a:picLocks noChangeAspect="1"/>
          </p:cNvPicPr>
          <p:nvPr/>
        </p:nvPicPr>
        <p:blipFill>
          <a:blip r:embed="rId2"/>
          <a:stretch>
            <a:fillRect/>
          </a:stretch>
        </p:blipFill>
        <p:spPr>
          <a:xfrm>
            <a:off x="1459690" y="2542622"/>
            <a:ext cx="12713510" cy="3860432"/>
          </a:xfrm>
          <a:prstGeom prst="rect">
            <a:avLst/>
          </a:prstGeom>
        </p:spPr>
      </p:pic>
      <p:sp>
        <p:nvSpPr>
          <p:cNvPr id="7" name="TextBox 6">
            <a:extLst>
              <a:ext uri="{FF2B5EF4-FFF2-40B4-BE49-F238E27FC236}">
                <a16:creationId xmlns:a16="http://schemas.microsoft.com/office/drawing/2014/main" id="{2F425766-4C4F-43B0-BCA2-BCEE2F9EAECF}"/>
              </a:ext>
            </a:extLst>
          </p:cNvPr>
          <p:cNvSpPr txBox="1"/>
          <p:nvPr/>
        </p:nvSpPr>
        <p:spPr>
          <a:xfrm>
            <a:off x="9939130" y="2797966"/>
            <a:ext cx="2994991" cy="757130"/>
          </a:xfrm>
          <a:prstGeom prst="rect">
            <a:avLst/>
          </a:prstGeom>
          <a:solidFill>
            <a:schemeClr val="bg1"/>
          </a:solidFill>
        </p:spPr>
        <p:txBody>
          <a:bodyPr wrap="square" rtlCol="0">
            <a:spAutoFit/>
          </a:bodyPr>
          <a:lstStyle/>
          <a:p>
            <a:r>
              <a:rPr lang="en-US" dirty="0">
                <a:solidFill>
                  <a:srgbClr val="000000"/>
                </a:solidFill>
              </a:rPr>
              <a:t>path to your database, database name</a:t>
            </a:r>
          </a:p>
        </p:txBody>
      </p:sp>
    </p:spTree>
    <p:extLst>
      <p:ext uri="{BB962C8B-B14F-4D97-AF65-F5344CB8AC3E}">
        <p14:creationId xmlns:p14="http://schemas.microsoft.com/office/powerpoint/2010/main" val="1172655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FBF25B5-DF38-4787-8C1D-7EDE3CB562B3}"/>
              </a:ext>
            </a:extLst>
          </p:cNvPr>
          <p:cNvSpPr>
            <a:spLocks noGrp="1"/>
          </p:cNvSpPr>
          <p:nvPr>
            <p:ph type="sldNum" sz="quarter" idx="12"/>
          </p:nvPr>
        </p:nvSpPr>
        <p:spPr/>
        <p:txBody>
          <a:bodyPr/>
          <a:lstStyle/>
          <a:p>
            <a:fld id="{FE7A4BB3-E848-5A44-82DF-322201952CD8}" type="slidenum">
              <a:rPr lang="en-US" smtClean="0"/>
              <a:pPr/>
              <a:t>13</a:t>
            </a:fld>
            <a:endParaRPr lang="en-US"/>
          </a:p>
        </p:txBody>
      </p:sp>
      <p:sp>
        <p:nvSpPr>
          <p:cNvPr id="3" name="Title 2">
            <a:extLst>
              <a:ext uri="{FF2B5EF4-FFF2-40B4-BE49-F238E27FC236}">
                <a16:creationId xmlns:a16="http://schemas.microsoft.com/office/drawing/2014/main" id="{EE2015A7-B28F-4B90-B21B-8C0F731083B8}"/>
              </a:ext>
            </a:extLst>
          </p:cNvPr>
          <p:cNvSpPr>
            <a:spLocks noGrp="1"/>
          </p:cNvSpPr>
          <p:nvPr>
            <p:ph type="title"/>
          </p:nvPr>
        </p:nvSpPr>
        <p:spPr/>
        <p:txBody>
          <a:bodyPr lIns="0" tIns="45720" rIns="91440" bIns="45720" anchor="b"/>
          <a:lstStyle/>
          <a:p>
            <a:r>
              <a:rPr lang="en-US" dirty="0" err="1"/>
              <a:t>rgcam</a:t>
            </a:r>
            <a:r>
              <a:rPr lang="en-US" dirty="0"/>
              <a:t> – Connecting a Database</a:t>
            </a:r>
          </a:p>
        </p:txBody>
      </p:sp>
      <p:pic>
        <p:nvPicPr>
          <p:cNvPr id="5" name="Picture 4" descr="Text&#10;&#10;Description automatically generated">
            <a:extLst>
              <a:ext uri="{FF2B5EF4-FFF2-40B4-BE49-F238E27FC236}">
                <a16:creationId xmlns:a16="http://schemas.microsoft.com/office/drawing/2014/main" id="{FED331F9-8235-4109-B988-754C3618BECF}"/>
              </a:ext>
            </a:extLst>
          </p:cNvPr>
          <p:cNvPicPr>
            <a:picLocks noChangeAspect="1"/>
          </p:cNvPicPr>
          <p:nvPr/>
        </p:nvPicPr>
        <p:blipFill>
          <a:blip r:embed="rId2"/>
          <a:stretch>
            <a:fillRect/>
          </a:stretch>
        </p:blipFill>
        <p:spPr>
          <a:xfrm>
            <a:off x="1695215" y="2299265"/>
            <a:ext cx="12299081" cy="1700717"/>
          </a:xfrm>
          <a:prstGeom prst="rect">
            <a:avLst/>
          </a:prstGeom>
        </p:spPr>
      </p:pic>
      <p:sp>
        <p:nvSpPr>
          <p:cNvPr id="8" name="Content Placeholder 3">
            <a:extLst>
              <a:ext uri="{FF2B5EF4-FFF2-40B4-BE49-F238E27FC236}">
                <a16:creationId xmlns:a16="http://schemas.microsoft.com/office/drawing/2014/main" id="{AC13E4E7-D62A-4658-80E4-65D5A9F349BB}"/>
              </a:ext>
            </a:extLst>
          </p:cNvPr>
          <p:cNvSpPr>
            <a:spLocks noGrp="1"/>
          </p:cNvSpPr>
          <p:nvPr>
            <p:ph sz="quarter" idx="20"/>
          </p:nvPr>
        </p:nvSpPr>
        <p:spPr>
          <a:xfrm>
            <a:off x="1457740" y="4717335"/>
            <a:ext cx="12867860" cy="2823152"/>
          </a:xfrm>
        </p:spPr>
        <p:txBody>
          <a:bodyPr lIns="91440" tIns="45720" rIns="91440" bIns="45720" anchor="t"/>
          <a:lstStyle/>
          <a:p>
            <a:pPr marL="0" indent="0">
              <a:buNone/>
            </a:pPr>
            <a:r>
              <a:rPr lang="en-US" dirty="0"/>
              <a:t>Running </a:t>
            </a:r>
          </a:p>
          <a:p>
            <a:pPr marL="0" indent="0">
              <a:buNone/>
            </a:pPr>
            <a:r>
              <a:rPr lang="en-US" dirty="0">
                <a:solidFill>
                  <a:srgbClr val="000000"/>
                </a:solidFill>
                <a:latin typeface="Consolas" panose="020B0609020204030204" pitchFamily="49" charset="0"/>
              </a:rPr>
              <a:t>	conn &lt;- </a:t>
            </a:r>
            <a:r>
              <a:rPr lang="en-US" dirty="0" err="1">
                <a:solidFill>
                  <a:srgbClr val="000000"/>
                </a:solidFill>
                <a:latin typeface="Consolas" panose="020B0609020204030204" pitchFamily="49" charset="0"/>
              </a:rPr>
              <a:t>localDBConn</a:t>
            </a:r>
            <a:r>
              <a:rPr lang="en-US" dirty="0">
                <a:solidFill>
                  <a:srgbClr val="000000"/>
                </a:solidFill>
                <a:latin typeface="Consolas" panose="020B0609020204030204" pitchFamily="49" charset="0"/>
              </a:rPr>
              <a:t>('../Databases/</a:t>
            </a:r>
            <a:r>
              <a:rPr lang="en-US" dirty="0" err="1">
                <a:solidFill>
                  <a:srgbClr val="000000"/>
                </a:solidFill>
                <a:latin typeface="Consolas" panose="020B0609020204030204" pitchFamily="49" charset="0"/>
              </a:rPr>
              <a:t>db</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database_basexdb</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r>
              <a:rPr lang="en-US" dirty="0"/>
              <a:t>connects your database to </a:t>
            </a:r>
            <a:r>
              <a:rPr lang="en-US" dirty="0" err="1"/>
              <a:t>rgcam</a:t>
            </a:r>
            <a:r>
              <a:rPr lang="en-US" dirty="0"/>
              <a:t> and lists the scenarios it contains.</a:t>
            </a:r>
          </a:p>
        </p:txBody>
      </p:sp>
    </p:spTree>
    <p:extLst>
      <p:ext uri="{BB962C8B-B14F-4D97-AF65-F5344CB8AC3E}">
        <p14:creationId xmlns:p14="http://schemas.microsoft.com/office/powerpoint/2010/main" val="2608395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FBF25B5-DF38-4787-8C1D-7EDE3CB562B3}"/>
              </a:ext>
            </a:extLst>
          </p:cNvPr>
          <p:cNvSpPr>
            <a:spLocks noGrp="1"/>
          </p:cNvSpPr>
          <p:nvPr>
            <p:ph type="sldNum" sz="quarter" idx="12"/>
          </p:nvPr>
        </p:nvSpPr>
        <p:spPr/>
        <p:txBody>
          <a:bodyPr/>
          <a:lstStyle/>
          <a:p>
            <a:fld id="{FE7A4BB3-E848-5A44-82DF-322201952CD8}" type="slidenum">
              <a:rPr lang="en-US" smtClean="0"/>
              <a:pPr/>
              <a:t>14</a:t>
            </a:fld>
            <a:endParaRPr lang="en-US"/>
          </a:p>
        </p:txBody>
      </p:sp>
      <p:sp>
        <p:nvSpPr>
          <p:cNvPr id="3" name="Title 2">
            <a:extLst>
              <a:ext uri="{FF2B5EF4-FFF2-40B4-BE49-F238E27FC236}">
                <a16:creationId xmlns:a16="http://schemas.microsoft.com/office/drawing/2014/main" id="{EE2015A7-B28F-4B90-B21B-8C0F731083B8}"/>
              </a:ext>
            </a:extLst>
          </p:cNvPr>
          <p:cNvSpPr>
            <a:spLocks noGrp="1"/>
          </p:cNvSpPr>
          <p:nvPr>
            <p:ph type="title"/>
          </p:nvPr>
        </p:nvSpPr>
        <p:spPr/>
        <p:txBody>
          <a:bodyPr lIns="0" tIns="45720" rIns="91440" bIns="45720" anchor="b"/>
          <a:lstStyle/>
          <a:p>
            <a:r>
              <a:rPr lang="en-US" dirty="0" err="1"/>
              <a:t>rgcam</a:t>
            </a:r>
            <a:r>
              <a:rPr lang="en-US" dirty="0"/>
              <a:t> – Querying Scenarios</a:t>
            </a:r>
          </a:p>
        </p:txBody>
      </p:sp>
      <p:pic>
        <p:nvPicPr>
          <p:cNvPr id="6" name="Picture 5" descr="Text&#10;&#10;Description automatically generated">
            <a:extLst>
              <a:ext uri="{FF2B5EF4-FFF2-40B4-BE49-F238E27FC236}">
                <a16:creationId xmlns:a16="http://schemas.microsoft.com/office/drawing/2014/main" id="{867E83E1-74FC-4464-B04E-2E957F04A5AE}"/>
              </a:ext>
            </a:extLst>
          </p:cNvPr>
          <p:cNvPicPr>
            <a:picLocks noChangeAspect="1"/>
          </p:cNvPicPr>
          <p:nvPr/>
        </p:nvPicPr>
        <p:blipFill>
          <a:blip r:embed="rId2"/>
          <a:stretch>
            <a:fillRect/>
          </a:stretch>
        </p:blipFill>
        <p:spPr>
          <a:xfrm>
            <a:off x="1459690" y="2542622"/>
            <a:ext cx="12713510" cy="3860432"/>
          </a:xfrm>
          <a:prstGeom prst="rect">
            <a:avLst/>
          </a:prstGeom>
        </p:spPr>
      </p:pic>
      <p:sp>
        <p:nvSpPr>
          <p:cNvPr id="7" name="TextBox 6">
            <a:extLst>
              <a:ext uri="{FF2B5EF4-FFF2-40B4-BE49-F238E27FC236}">
                <a16:creationId xmlns:a16="http://schemas.microsoft.com/office/drawing/2014/main" id="{2F425766-4C4F-43B0-BCA2-BCEE2F9EAECF}"/>
              </a:ext>
            </a:extLst>
          </p:cNvPr>
          <p:cNvSpPr txBox="1"/>
          <p:nvPr/>
        </p:nvSpPr>
        <p:spPr>
          <a:xfrm>
            <a:off x="9939130" y="2797966"/>
            <a:ext cx="2994991" cy="757130"/>
          </a:xfrm>
          <a:prstGeom prst="rect">
            <a:avLst/>
          </a:prstGeom>
          <a:solidFill>
            <a:schemeClr val="bg1"/>
          </a:solidFill>
        </p:spPr>
        <p:txBody>
          <a:bodyPr wrap="square" rtlCol="0">
            <a:spAutoFit/>
          </a:bodyPr>
          <a:lstStyle/>
          <a:p>
            <a:r>
              <a:rPr lang="en-US" dirty="0">
                <a:solidFill>
                  <a:srgbClr val="000000"/>
                </a:solidFill>
              </a:rPr>
              <a:t>path to your database, database name</a:t>
            </a:r>
          </a:p>
        </p:txBody>
      </p:sp>
      <p:sp>
        <p:nvSpPr>
          <p:cNvPr id="8" name="TextBox 7">
            <a:extLst>
              <a:ext uri="{FF2B5EF4-FFF2-40B4-BE49-F238E27FC236}">
                <a16:creationId xmlns:a16="http://schemas.microsoft.com/office/drawing/2014/main" id="{1F21B780-14B8-4F81-8C27-A993DFF191FF}"/>
              </a:ext>
            </a:extLst>
          </p:cNvPr>
          <p:cNvSpPr txBox="1"/>
          <p:nvPr/>
        </p:nvSpPr>
        <p:spPr>
          <a:xfrm>
            <a:off x="2113720" y="4487615"/>
            <a:ext cx="10104784" cy="424732"/>
          </a:xfrm>
          <a:prstGeom prst="rect">
            <a:avLst/>
          </a:prstGeom>
          <a:solidFill>
            <a:schemeClr val="bg1"/>
          </a:solidFill>
        </p:spPr>
        <p:txBody>
          <a:bodyPr wrap="square" rtlCol="0">
            <a:spAutoFit/>
          </a:bodyPr>
          <a:lstStyle/>
          <a:p>
            <a:r>
              <a:rPr lang="en-US" dirty="0">
                <a:solidFill>
                  <a:srgbClr val="000000"/>
                </a:solidFill>
              </a:rPr>
              <a:t>listing your scenarios:        Project Name     Scenario Name       XML with queries</a:t>
            </a:r>
          </a:p>
        </p:txBody>
      </p:sp>
    </p:spTree>
    <p:extLst>
      <p:ext uri="{BB962C8B-B14F-4D97-AF65-F5344CB8AC3E}">
        <p14:creationId xmlns:p14="http://schemas.microsoft.com/office/powerpoint/2010/main" val="3316068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FBF25B5-DF38-4787-8C1D-7EDE3CB562B3}"/>
              </a:ext>
            </a:extLst>
          </p:cNvPr>
          <p:cNvSpPr>
            <a:spLocks noGrp="1"/>
          </p:cNvSpPr>
          <p:nvPr>
            <p:ph type="sldNum" sz="quarter" idx="12"/>
          </p:nvPr>
        </p:nvSpPr>
        <p:spPr/>
        <p:txBody>
          <a:bodyPr/>
          <a:lstStyle/>
          <a:p>
            <a:fld id="{FE7A4BB3-E848-5A44-82DF-322201952CD8}" type="slidenum">
              <a:rPr lang="en-US" smtClean="0"/>
              <a:pPr/>
              <a:t>15</a:t>
            </a:fld>
            <a:endParaRPr lang="en-US"/>
          </a:p>
        </p:txBody>
      </p:sp>
      <p:sp>
        <p:nvSpPr>
          <p:cNvPr id="3" name="Title 2">
            <a:extLst>
              <a:ext uri="{FF2B5EF4-FFF2-40B4-BE49-F238E27FC236}">
                <a16:creationId xmlns:a16="http://schemas.microsoft.com/office/drawing/2014/main" id="{EE2015A7-B28F-4B90-B21B-8C0F731083B8}"/>
              </a:ext>
            </a:extLst>
          </p:cNvPr>
          <p:cNvSpPr>
            <a:spLocks noGrp="1"/>
          </p:cNvSpPr>
          <p:nvPr>
            <p:ph type="title"/>
          </p:nvPr>
        </p:nvSpPr>
        <p:spPr/>
        <p:txBody>
          <a:bodyPr lIns="0" tIns="45720" rIns="91440" bIns="45720" anchor="b"/>
          <a:lstStyle/>
          <a:p>
            <a:r>
              <a:rPr lang="en-US" dirty="0" err="1"/>
              <a:t>rgcam</a:t>
            </a:r>
            <a:r>
              <a:rPr lang="en-US" dirty="0"/>
              <a:t> – Querying Scenarios</a:t>
            </a:r>
          </a:p>
        </p:txBody>
      </p:sp>
      <p:pic>
        <p:nvPicPr>
          <p:cNvPr id="5" name="Picture 4" descr="A picture containing text&#10;&#10;Description automatically generated">
            <a:extLst>
              <a:ext uri="{FF2B5EF4-FFF2-40B4-BE49-F238E27FC236}">
                <a16:creationId xmlns:a16="http://schemas.microsoft.com/office/drawing/2014/main" id="{B118EA2B-7BB9-4A2D-B8F2-6327FF43D171}"/>
              </a:ext>
            </a:extLst>
          </p:cNvPr>
          <p:cNvPicPr>
            <a:picLocks noChangeAspect="1"/>
          </p:cNvPicPr>
          <p:nvPr/>
        </p:nvPicPr>
        <p:blipFill>
          <a:blip r:embed="rId2"/>
          <a:stretch>
            <a:fillRect/>
          </a:stretch>
        </p:blipFill>
        <p:spPr>
          <a:xfrm>
            <a:off x="1674533" y="1581912"/>
            <a:ext cx="10298445" cy="6488662"/>
          </a:xfrm>
          <a:prstGeom prst="rect">
            <a:avLst/>
          </a:prstGeom>
        </p:spPr>
      </p:pic>
      <p:sp>
        <p:nvSpPr>
          <p:cNvPr id="9" name="TextBox 8">
            <a:extLst>
              <a:ext uri="{FF2B5EF4-FFF2-40B4-BE49-F238E27FC236}">
                <a16:creationId xmlns:a16="http://schemas.microsoft.com/office/drawing/2014/main" id="{79696203-7F5A-43D3-9F94-2CD39C68B1B4}"/>
              </a:ext>
            </a:extLst>
          </p:cNvPr>
          <p:cNvSpPr txBox="1"/>
          <p:nvPr/>
        </p:nvSpPr>
        <p:spPr>
          <a:xfrm>
            <a:off x="10538430" y="1581912"/>
            <a:ext cx="2869096" cy="757130"/>
          </a:xfrm>
          <a:prstGeom prst="rect">
            <a:avLst/>
          </a:prstGeom>
          <a:noFill/>
        </p:spPr>
        <p:txBody>
          <a:bodyPr wrap="square" rtlCol="0">
            <a:spAutoFit/>
          </a:bodyPr>
          <a:lstStyle/>
          <a:p>
            <a:r>
              <a:rPr lang="en-US" dirty="0">
                <a:solidFill>
                  <a:srgbClr val="000000"/>
                </a:solidFill>
              </a:rPr>
              <a:t>This is part of the training_queries.xml</a:t>
            </a:r>
          </a:p>
        </p:txBody>
      </p:sp>
      <p:sp>
        <p:nvSpPr>
          <p:cNvPr id="10" name="TextBox 9">
            <a:extLst>
              <a:ext uri="{FF2B5EF4-FFF2-40B4-BE49-F238E27FC236}">
                <a16:creationId xmlns:a16="http://schemas.microsoft.com/office/drawing/2014/main" id="{794A1FCE-8344-4DCE-8C90-0D6778CB3548}"/>
              </a:ext>
            </a:extLst>
          </p:cNvPr>
          <p:cNvSpPr txBox="1"/>
          <p:nvPr/>
        </p:nvSpPr>
        <p:spPr>
          <a:xfrm>
            <a:off x="6015764" y="1734312"/>
            <a:ext cx="2869096" cy="757130"/>
          </a:xfrm>
          <a:prstGeom prst="rect">
            <a:avLst/>
          </a:prstGeom>
          <a:noFill/>
        </p:spPr>
        <p:txBody>
          <a:bodyPr wrap="square" rtlCol="0">
            <a:spAutoFit/>
          </a:bodyPr>
          <a:lstStyle/>
          <a:p>
            <a:r>
              <a:rPr lang="en-US" dirty="0">
                <a:solidFill>
                  <a:srgbClr val="000000"/>
                </a:solidFill>
              </a:rPr>
              <a:t>region to get query for (can list multiple)</a:t>
            </a:r>
          </a:p>
        </p:txBody>
      </p:sp>
      <p:sp>
        <p:nvSpPr>
          <p:cNvPr id="11" name="TextBox 10">
            <a:extLst>
              <a:ext uri="{FF2B5EF4-FFF2-40B4-BE49-F238E27FC236}">
                <a16:creationId xmlns:a16="http://schemas.microsoft.com/office/drawing/2014/main" id="{13B49BAB-3CC7-4A83-AB90-AEC4F0AB0969}"/>
              </a:ext>
            </a:extLst>
          </p:cNvPr>
          <p:cNvSpPr txBox="1"/>
          <p:nvPr/>
        </p:nvSpPr>
        <p:spPr>
          <a:xfrm>
            <a:off x="5343578" y="3549181"/>
            <a:ext cx="3943244" cy="757130"/>
          </a:xfrm>
          <a:prstGeom prst="rect">
            <a:avLst/>
          </a:prstGeom>
          <a:noFill/>
        </p:spPr>
        <p:txBody>
          <a:bodyPr wrap="square" rtlCol="0">
            <a:spAutoFit/>
          </a:bodyPr>
          <a:lstStyle/>
          <a:p>
            <a:r>
              <a:rPr lang="en-US" dirty="0">
                <a:solidFill>
                  <a:srgbClr val="000000"/>
                </a:solidFill>
              </a:rPr>
              <a:t>query name</a:t>
            </a:r>
          </a:p>
          <a:p>
            <a:r>
              <a:rPr lang="en-US" dirty="0">
                <a:solidFill>
                  <a:srgbClr val="000000"/>
                </a:solidFill>
              </a:rPr>
              <a:t>(used in </a:t>
            </a:r>
            <a:r>
              <a:rPr lang="en-US" dirty="0" err="1">
                <a:solidFill>
                  <a:srgbClr val="000000"/>
                </a:solidFill>
              </a:rPr>
              <a:t>rgcam</a:t>
            </a:r>
            <a:r>
              <a:rPr lang="en-US" dirty="0">
                <a:solidFill>
                  <a:srgbClr val="000000"/>
                </a:solidFill>
              </a:rPr>
              <a:t>)</a:t>
            </a:r>
          </a:p>
        </p:txBody>
      </p:sp>
      <p:cxnSp>
        <p:nvCxnSpPr>
          <p:cNvPr id="13" name="Straight Arrow Connector 12">
            <a:extLst>
              <a:ext uri="{FF2B5EF4-FFF2-40B4-BE49-F238E27FC236}">
                <a16:creationId xmlns:a16="http://schemas.microsoft.com/office/drawing/2014/main" id="{60A3717F-075C-4CDE-B677-1E3C4222A2B5}"/>
              </a:ext>
            </a:extLst>
          </p:cNvPr>
          <p:cNvCxnSpPr>
            <a:cxnSpLocks/>
          </p:cNvCxnSpPr>
          <p:nvPr/>
        </p:nvCxnSpPr>
        <p:spPr>
          <a:xfrm flipH="1">
            <a:off x="3419061" y="1961322"/>
            <a:ext cx="2609955" cy="238539"/>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398D450-425A-488D-B904-65F24BC4434C}"/>
              </a:ext>
            </a:extLst>
          </p:cNvPr>
          <p:cNvCxnSpPr>
            <a:cxnSpLocks/>
          </p:cNvCxnSpPr>
          <p:nvPr/>
        </p:nvCxnSpPr>
        <p:spPr>
          <a:xfrm flipH="1">
            <a:off x="4319817" y="3802421"/>
            <a:ext cx="1023761" cy="192587"/>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862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FBF25B5-DF38-4787-8C1D-7EDE3CB562B3}"/>
              </a:ext>
            </a:extLst>
          </p:cNvPr>
          <p:cNvSpPr>
            <a:spLocks noGrp="1"/>
          </p:cNvSpPr>
          <p:nvPr>
            <p:ph type="sldNum" sz="quarter" idx="12"/>
          </p:nvPr>
        </p:nvSpPr>
        <p:spPr/>
        <p:txBody>
          <a:bodyPr/>
          <a:lstStyle/>
          <a:p>
            <a:fld id="{FE7A4BB3-E848-5A44-82DF-322201952CD8}" type="slidenum">
              <a:rPr lang="en-US" smtClean="0"/>
              <a:pPr/>
              <a:t>16</a:t>
            </a:fld>
            <a:endParaRPr lang="en-US"/>
          </a:p>
        </p:txBody>
      </p:sp>
      <p:sp>
        <p:nvSpPr>
          <p:cNvPr id="3" name="Title 2">
            <a:extLst>
              <a:ext uri="{FF2B5EF4-FFF2-40B4-BE49-F238E27FC236}">
                <a16:creationId xmlns:a16="http://schemas.microsoft.com/office/drawing/2014/main" id="{EE2015A7-B28F-4B90-B21B-8C0F731083B8}"/>
              </a:ext>
            </a:extLst>
          </p:cNvPr>
          <p:cNvSpPr>
            <a:spLocks noGrp="1"/>
          </p:cNvSpPr>
          <p:nvPr>
            <p:ph type="title"/>
          </p:nvPr>
        </p:nvSpPr>
        <p:spPr/>
        <p:txBody>
          <a:bodyPr lIns="0" tIns="45720" rIns="91440" bIns="45720" anchor="b"/>
          <a:lstStyle/>
          <a:p>
            <a:r>
              <a:rPr lang="en-US" dirty="0" err="1"/>
              <a:t>rgcam</a:t>
            </a:r>
            <a:r>
              <a:rPr lang="en-US" dirty="0"/>
              <a:t> – Querying Scenarios</a:t>
            </a:r>
          </a:p>
        </p:txBody>
      </p:sp>
      <p:sp>
        <p:nvSpPr>
          <p:cNvPr id="6" name="Content Placeholder 3">
            <a:extLst>
              <a:ext uri="{FF2B5EF4-FFF2-40B4-BE49-F238E27FC236}">
                <a16:creationId xmlns:a16="http://schemas.microsoft.com/office/drawing/2014/main" id="{5A729F06-5CB9-4585-B572-F0E54E111D5A}"/>
              </a:ext>
            </a:extLst>
          </p:cNvPr>
          <p:cNvSpPr>
            <a:spLocks noGrp="1"/>
          </p:cNvSpPr>
          <p:nvPr>
            <p:ph sz="quarter" idx="20"/>
          </p:nvPr>
        </p:nvSpPr>
        <p:spPr>
          <a:xfrm>
            <a:off x="1457740" y="1826546"/>
            <a:ext cx="12867860" cy="5713941"/>
          </a:xfrm>
        </p:spPr>
        <p:txBody>
          <a:bodyPr lIns="91440" tIns="45720" rIns="91440" bIns="45720" anchor="t"/>
          <a:lstStyle/>
          <a:p>
            <a:pPr marL="0" indent="0">
              <a:buNone/>
            </a:pPr>
            <a:r>
              <a:rPr lang="en-US" dirty="0"/>
              <a:t>To add new queries to our XML used in </a:t>
            </a:r>
            <a:r>
              <a:rPr lang="en-US" dirty="0" err="1"/>
              <a:t>rgcam</a:t>
            </a:r>
            <a:r>
              <a:rPr lang="en-US" dirty="0"/>
              <a:t>, we can utilize the Main_queries.xml. In the directory you cloned GCAM master, the Main_queries.xml can be found in output &gt; queries.</a:t>
            </a:r>
          </a:p>
          <a:p>
            <a:pPr marL="0" indent="0">
              <a:buNone/>
            </a:pPr>
            <a:endParaRPr lang="en-US" dirty="0"/>
          </a:p>
          <a:p>
            <a:pPr marL="0" indent="0">
              <a:buNone/>
            </a:pPr>
            <a:r>
              <a:rPr lang="en-US" dirty="0"/>
              <a:t>Simply copy + paste the queries you want from Main_queries.xml into you XML used in </a:t>
            </a:r>
            <a:r>
              <a:rPr lang="en-US" dirty="0" err="1"/>
              <a:t>rgcam</a:t>
            </a:r>
            <a:r>
              <a:rPr lang="en-US" dirty="0"/>
              <a:t>, add regions, </a:t>
            </a:r>
            <a:r>
              <a:rPr lang="en-US" dirty="0">
                <a:solidFill>
                  <a:srgbClr val="000000"/>
                </a:solidFill>
              </a:rPr>
              <a:t>&lt;</a:t>
            </a:r>
            <a:r>
              <a:rPr lang="en-US" dirty="0" err="1">
                <a:solidFill>
                  <a:srgbClr val="000000"/>
                </a:solidFill>
              </a:rPr>
              <a:t>aQuery</a:t>
            </a:r>
            <a:r>
              <a:rPr lang="en-US" dirty="0">
                <a:solidFill>
                  <a:srgbClr val="000000"/>
                </a:solidFill>
              </a:rPr>
              <a:t>&gt; </a:t>
            </a:r>
            <a:r>
              <a:rPr lang="en-US" dirty="0"/>
              <a:t>before, and </a:t>
            </a:r>
            <a:r>
              <a:rPr lang="en-US" dirty="0">
                <a:solidFill>
                  <a:srgbClr val="000000"/>
                </a:solidFill>
              </a:rPr>
              <a:t>&lt;/</a:t>
            </a:r>
            <a:r>
              <a:rPr lang="en-US" dirty="0" err="1">
                <a:solidFill>
                  <a:srgbClr val="000000"/>
                </a:solidFill>
              </a:rPr>
              <a:t>aQuery</a:t>
            </a:r>
            <a:r>
              <a:rPr lang="en-US" dirty="0">
                <a:solidFill>
                  <a:srgbClr val="000000"/>
                </a:solidFill>
              </a:rPr>
              <a:t>&gt; </a:t>
            </a:r>
            <a:r>
              <a:rPr lang="en-US" dirty="0"/>
              <a:t>after.</a:t>
            </a:r>
          </a:p>
        </p:txBody>
      </p:sp>
      <p:pic>
        <p:nvPicPr>
          <p:cNvPr id="7" name="Picture 6" descr="Text&#10;&#10;Description automatically generated">
            <a:extLst>
              <a:ext uri="{FF2B5EF4-FFF2-40B4-BE49-F238E27FC236}">
                <a16:creationId xmlns:a16="http://schemas.microsoft.com/office/drawing/2014/main" id="{BA660EE8-38B6-423F-9349-959712710533}"/>
              </a:ext>
            </a:extLst>
          </p:cNvPr>
          <p:cNvPicPr>
            <a:picLocks noChangeAspect="1"/>
          </p:cNvPicPr>
          <p:nvPr/>
        </p:nvPicPr>
        <p:blipFill>
          <a:blip r:embed="rId2"/>
          <a:stretch>
            <a:fillRect/>
          </a:stretch>
        </p:blipFill>
        <p:spPr>
          <a:xfrm>
            <a:off x="1127177" y="5441563"/>
            <a:ext cx="6454383" cy="2223983"/>
          </a:xfrm>
          <a:prstGeom prst="rect">
            <a:avLst/>
          </a:prstGeom>
          <a:ln>
            <a:solidFill>
              <a:srgbClr val="000000"/>
            </a:solidFill>
          </a:ln>
        </p:spPr>
      </p:pic>
      <p:pic>
        <p:nvPicPr>
          <p:cNvPr id="10" name="Picture 9" descr="Text&#10;&#10;Description automatically generated">
            <a:extLst>
              <a:ext uri="{FF2B5EF4-FFF2-40B4-BE49-F238E27FC236}">
                <a16:creationId xmlns:a16="http://schemas.microsoft.com/office/drawing/2014/main" id="{0C737EC7-DF37-4179-B840-3620A9CEA714}"/>
              </a:ext>
            </a:extLst>
          </p:cNvPr>
          <p:cNvPicPr>
            <a:picLocks noChangeAspect="1"/>
          </p:cNvPicPr>
          <p:nvPr/>
        </p:nvPicPr>
        <p:blipFill>
          <a:blip r:embed="rId3"/>
          <a:stretch>
            <a:fillRect/>
          </a:stretch>
        </p:blipFill>
        <p:spPr>
          <a:xfrm>
            <a:off x="7912123" y="5441563"/>
            <a:ext cx="6413477" cy="2457501"/>
          </a:xfrm>
          <a:prstGeom prst="rect">
            <a:avLst/>
          </a:prstGeom>
          <a:ln>
            <a:solidFill>
              <a:srgbClr val="000000"/>
            </a:solidFill>
          </a:ln>
        </p:spPr>
      </p:pic>
      <p:sp>
        <p:nvSpPr>
          <p:cNvPr id="11" name="TextBox 10">
            <a:extLst>
              <a:ext uri="{FF2B5EF4-FFF2-40B4-BE49-F238E27FC236}">
                <a16:creationId xmlns:a16="http://schemas.microsoft.com/office/drawing/2014/main" id="{FA26B9A9-783C-45C3-A5B1-5221B89A4AC5}"/>
              </a:ext>
            </a:extLst>
          </p:cNvPr>
          <p:cNvSpPr txBox="1"/>
          <p:nvPr/>
        </p:nvSpPr>
        <p:spPr>
          <a:xfrm>
            <a:off x="1127177" y="4984563"/>
            <a:ext cx="6764492" cy="424732"/>
          </a:xfrm>
          <a:prstGeom prst="rect">
            <a:avLst/>
          </a:prstGeom>
          <a:noFill/>
        </p:spPr>
        <p:txBody>
          <a:bodyPr wrap="square" rtlCol="0">
            <a:spAutoFit/>
          </a:bodyPr>
          <a:lstStyle/>
          <a:p>
            <a:r>
              <a:rPr lang="en-US" dirty="0">
                <a:solidFill>
                  <a:srgbClr val="000000"/>
                </a:solidFill>
              </a:rPr>
              <a:t>Main_queries.xml</a:t>
            </a:r>
          </a:p>
        </p:txBody>
      </p:sp>
      <p:sp>
        <p:nvSpPr>
          <p:cNvPr id="12" name="TextBox 11">
            <a:extLst>
              <a:ext uri="{FF2B5EF4-FFF2-40B4-BE49-F238E27FC236}">
                <a16:creationId xmlns:a16="http://schemas.microsoft.com/office/drawing/2014/main" id="{876429EE-4680-46FC-AB82-DF870BDD9D21}"/>
              </a:ext>
            </a:extLst>
          </p:cNvPr>
          <p:cNvSpPr txBox="1"/>
          <p:nvPr/>
        </p:nvSpPr>
        <p:spPr>
          <a:xfrm>
            <a:off x="7912123" y="4984363"/>
            <a:ext cx="6764492" cy="424732"/>
          </a:xfrm>
          <a:prstGeom prst="rect">
            <a:avLst/>
          </a:prstGeom>
          <a:noFill/>
        </p:spPr>
        <p:txBody>
          <a:bodyPr wrap="square" rtlCol="0">
            <a:spAutoFit/>
          </a:bodyPr>
          <a:lstStyle/>
          <a:p>
            <a:r>
              <a:rPr lang="en-US" dirty="0">
                <a:solidFill>
                  <a:srgbClr val="000000"/>
                </a:solidFill>
              </a:rPr>
              <a:t>training_queries.xml</a:t>
            </a:r>
          </a:p>
        </p:txBody>
      </p:sp>
    </p:spTree>
    <p:extLst>
      <p:ext uri="{BB962C8B-B14F-4D97-AF65-F5344CB8AC3E}">
        <p14:creationId xmlns:p14="http://schemas.microsoft.com/office/powerpoint/2010/main" val="520071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FBF25B5-DF38-4787-8C1D-7EDE3CB562B3}"/>
              </a:ext>
            </a:extLst>
          </p:cNvPr>
          <p:cNvSpPr>
            <a:spLocks noGrp="1"/>
          </p:cNvSpPr>
          <p:nvPr>
            <p:ph type="sldNum" sz="quarter" idx="12"/>
          </p:nvPr>
        </p:nvSpPr>
        <p:spPr/>
        <p:txBody>
          <a:bodyPr/>
          <a:lstStyle/>
          <a:p>
            <a:fld id="{FE7A4BB3-E848-5A44-82DF-322201952CD8}" type="slidenum">
              <a:rPr lang="en-US" smtClean="0"/>
              <a:pPr/>
              <a:t>17</a:t>
            </a:fld>
            <a:endParaRPr lang="en-US"/>
          </a:p>
        </p:txBody>
      </p:sp>
      <p:sp>
        <p:nvSpPr>
          <p:cNvPr id="3" name="Title 2">
            <a:extLst>
              <a:ext uri="{FF2B5EF4-FFF2-40B4-BE49-F238E27FC236}">
                <a16:creationId xmlns:a16="http://schemas.microsoft.com/office/drawing/2014/main" id="{EE2015A7-B28F-4B90-B21B-8C0F731083B8}"/>
              </a:ext>
            </a:extLst>
          </p:cNvPr>
          <p:cNvSpPr>
            <a:spLocks noGrp="1"/>
          </p:cNvSpPr>
          <p:nvPr>
            <p:ph type="title"/>
          </p:nvPr>
        </p:nvSpPr>
        <p:spPr/>
        <p:txBody>
          <a:bodyPr lIns="0" tIns="45720" rIns="91440" bIns="45720" anchor="b"/>
          <a:lstStyle/>
          <a:p>
            <a:r>
              <a:rPr lang="en-US" dirty="0" err="1"/>
              <a:t>rgcam</a:t>
            </a:r>
            <a:r>
              <a:rPr lang="en-US" dirty="0"/>
              <a:t> – Querying Scenarios</a:t>
            </a:r>
          </a:p>
        </p:txBody>
      </p:sp>
      <p:sp>
        <p:nvSpPr>
          <p:cNvPr id="8" name="Content Placeholder 3">
            <a:extLst>
              <a:ext uri="{FF2B5EF4-FFF2-40B4-BE49-F238E27FC236}">
                <a16:creationId xmlns:a16="http://schemas.microsoft.com/office/drawing/2014/main" id="{AC13E4E7-D62A-4658-80E4-65D5A9F349BB}"/>
              </a:ext>
            </a:extLst>
          </p:cNvPr>
          <p:cNvSpPr>
            <a:spLocks noGrp="1"/>
          </p:cNvSpPr>
          <p:nvPr>
            <p:ph sz="quarter" idx="20"/>
          </p:nvPr>
        </p:nvSpPr>
        <p:spPr>
          <a:xfrm>
            <a:off x="1457740" y="1765704"/>
            <a:ext cx="12867860" cy="2014769"/>
          </a:xfrm>
        </p:spPr>
        <p:txBody>
          <a:bodyPr lIns="91440" tIns="45720" rIns="91440" bIns="45720" anchor="t"/>
          <a:lstStyle/>
          <a:p>
            <a:pPr marL="0" indent="0">
              <a:buNone/>
            </a:pPr>
            <a:r>
              <a:rPr lang="en-US" dirty="0"/>
              <a:t>Running </a:t>
            </a:r>
          </a:p>
          <a:p>
            <a:pPr marL="0" indent="0">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prj</a:t>
            </a:r>
            <a:r>
              <a:rPr lang="en-US" dirty="0">
                <a:solidFill>
                  <a:srgbClr val="000000"/>
                </a:solidFill>
                <a:latin typeface="Consolas" panose="020B0609020204030204" pitchFamily="49" charset="0"/>
              </a:rPr>
              <a:t> &lt;- </a:t>
            </a:r>
            <a:r>
              <a:rPr lang="en-US" dirty="0" err="1">
                <a:solidFill>
                  <a:srgbClr val="000000"/>
                </a:solidFill>
                <a:latin typeface="Consolas" panose="020B0609020204030204" pitchFamily="49" charset="0"/>
              </a:rPr>
              <a:t>addScenario</a:t>
            </a:r>
            <a:r>
              <a:rPr lang="en-US" dirty="0">
                <a:solidFill>
                  <a:srgbClr val="000000"/>
                </a:solidFill>
                <a:latin typeface="Consolas" panose="020B0609020204030204" pitchFamily="49" charset="0"/>
              </a:rPr>
              <a:t>(conn, ‘Training.dat’, ‘Ref’, ‘training_queries.xml’, clobber = TRUE)</a:t>
            </a:r>
          </a:p>
          <a:p>
            <a:pPr marL="0" indent="0">
              <a:buNone/>
            </a:pPr>
            <a:r>
              <a:rPr lang="en-US" dirty="0">
                <a:solidFill>
                  <a:srgbClr val="000000"/>
                </a:solidFill>
                <a:latin typeface="Consolas" panose="020B0609020204030204" pitchFamily="49" charset="0"/>
              </a:rPr>
              <a:t> </a:t>
            </a:r>
            <a:r>
              <a:rPr lang="en-US" dirty="0"/>
              <a:t>batches the queries in “training_queries.xml” for the specified scenario (Ref), and brings them into the project</a:t>
            </a:r>
          </a:p>
        </p:txBody>
      </p:sp>
      <p:pic>
        <p:nvPicPr>
          <p:cNvPr id="6" name="Picture 5" descr="Text&#10;&#10;Description automatically generated">
            <a:extLst>
              <a:ext uri="{FF2B5EF4-FFF2-40B4-BE49-F238E27FC236}">
                <a16:creationId xmlns:a16="http://schemas.microsoft.com/office/drawing/2014/main" id="{01BE9FB0-C8AA-4D49-B69C-B040F074A591}"/>
              </a:ext>
            </a:extLst>
          </p:cNvPr>
          <p:cNvPicPr>
            <a:picLocks noChangeAspect="1"/>
          </p:cNvPicPr>
          <p:nvPr/>
        </p:nvPicPr>
        <p:blipFill>
          <a:blip r:embed="rId2"/>
          <a:stretch>
            <a:fillRect/>
          </a:stretch>
        </p:blipFill>
        <p:spPr>
          <a:xfrm>
            <a:off x="1542753" y="4246621"/>
            <a:ext cx="12630447" cy="3501509"/>
          </a:xfrm>
          <a:prstGeom prst="rect">
            <a:avLst/>
          </a:prstGeom>
        </p:spPr>
      </p:pic>
      <p:sp>
        <p:nvSpPr>
          <p:cNvPr id="9" name="TextBox 8">
            <a:extLst>
              <a:ext uri="{FF2B5EF4-FFF2-40B4-BE49-F238E27FC236}">
                <a16:creationId xmlns:a16="http://schemas.microsoft.com/office/drawing/2014/main" id="{176C9BEB-04D3-4C2B-BB4B-68A19293E230}"/>
              </a:ext>
            </a:extLst>
          </p:cNvPr>
          <p:cNvSpPr txBox="1"/>
          <p:nvPr/>
        </p:nvSpPr>
        <p:spPr>
          <a:xfrm>
            <a:off x="4572000" y="6118533"/>
            <a:ext cx="9276523" cy="757130"/>
          </a:xfrm>
          <a:prstGeom prst="rect">
            <a:avLst/>
          </a:prstGeom>
          <a:solidFill>
            <a:schemeClr val="bg1"/>
          </a:solidFill>
        </p:spPr>
        <p:txBody>
          <a:bodyPr wrap="square" rtlCol="0">
            <a:spAutoFit/>
          </a:bodyPr>
          <a:lstStyle/>
          <a:p>
            <a:r>
              <a:rPr lang="en-US" dirty="0">
                <a:solidFill>
                  <a:srgbClr val="000000"/>
                </a:solidFill>
              </a:rPr>
              <a:t>“training_queries.xml” has a query to retrieve CO2 prices. Since the Reference scenario does not have a CO2 price, it returns an empty table.</a:t>
            </a:r>
          </a:p>
        </p:txBody>
      </p:sp>
    </p:spTree>
    <p:extLst>
      <p:ext uri="{BB962C8B-B14F-4D97-AF65-F5344CB8AC3E}">
        <p14:creationId xmlns:p14="http://schemas.microsoft.com/office/powerpoint/2010/main" val="406755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FBF25B5-DF38-4787-8C1D-7EDE3CB562B3}"/>
              </a:ext>
            </a:extLst>
          </p:cNvPr>
          <p:cNvSpPr>
            <a:spLocks noGrp="1"/>
          </p:cNvSpPr>
          <p:nvPr>
            <p:ph type="sldNum" sz="quarter" idx="12"/>
          </p:nvPr>
        </p:nvSpPr>
        <p:spPr/>
        <p:txBody>
          <a:bodyPr/>
          <a:lstStyle/>
          <a:p>
            <a:fld id="{FE7A4BB3-E848-5A44-82DF-322201952CD8}" type="slidenum">
              <a:rPr lang="en-US" smtClean="0"/>
              <a:pPr/>
              <a:t>18</a:t>
            </a:fld>
            <a:endParaRPr lang="en-US"/>
          </a:p>
        </p:txBody>
      </p:sp>
      <p:sp>
        <p:nvSpPr>
          <p:cNvPr id="3" name="Title 2">
            <a:extLst>
              <a:ext uri="{FF2B5EF4-FFF2-40B4-BE49-F238E27FC236}">
                <a16:creationId xmlns:a16="http://schemas.microsoft.com/office/drawing/2014/main" id="{EE2015A7-B28F-4B90-B21B-8C0F731083B8}"/>
              </a:ext>
            </a:extLst>
          </p:cNvPr>
          <p:cNvSpPr>
            <a:spLocks noGrp="1"/>
          </p:cNvSpPr>
          <p:nvPr>
            <p:ph type="title"/>
          </p:nvPr>
        </p:nvSpPr>
        <p:spPr/>
        <p:txBody>
          <a:bodyPr lIns="0" tIns="45720" rIns="91440" bIns="45720" anchor="b"/>
          <a:lstStyle/>
          <a:p>
            <a:r>
              <a:rPr lang="en-US" dirty="0" err="1"/>
              <a:t>rgcam</a:t>
            </a:r>
            <a:endParaRPr lang="en-US" dirty="0"/>
          </a:p>
        </p:txBody>
      </p:sp>
      <p:pic>
        <p:nvPicPr>
          <p:cNvPr id="6" name="Picture 5" descr="Text&#10;&#10;Description automatically generated">
            <a:extLst>
              <a:ext uri="{FF2B5EF4-FFF2-40B4-BE49-F238E27FC236}">
                <a16:creationId xmlns:a16="http://schemas.microsoft.com/office/drawing/2014/main" id="{867E83E1-74FC-4464-B04E-2E957F04A5AE}"/>
              </a:ext>
            </a:extLst>
          </p:cNvPr>
          <p:cNvPicPr>
            <a:picLocks noChangeAspect="1"/>
          </p:cNvPicPr>
          <p:nvPr/>
        </p:nvPicPr>
        <p:blipFill>
          <a:blip r:embed="rId2"/>
          <a:stretch>
            <a:fillRect/>
          </a:stretch>
        </p:blipFill>
        <p:spPr>
          <a:xfrm>
            <a:off x="1459690" y="2542622"/>
            <a:ext cx="12713510" cy="3860432"/>
          </a:xfrm>
          <a:prstGeom prst="rect">
            <a:avLst/>
          </a:prstGeom>
        </p:spPr>
      </p:pic>
      <p:sp>
        <p:nvSpPr>
          <p:cNvPr id="7" name="TextBox 6">
            <a:extLst>
              <a:ext uri="{FF2B5EF4-FFF2-40B4-BE49-F238E27FC236}">
                <a16:creationId xmlns:a16="http://schemas.microsoft.com/office/drawing/2014/main" id="{2F425766-4C4F-43B0-BCA2-BCEE2F9EAECF}"/>
              </a:ext>
            </a:extLst>
          </p:cNvPr>
          <p:cNvSpPr txBox="1"/>
          <p:nvPr/>
        </p:nvSpPr>
        <p:spPr>
          <a:xfrm>
            <a:off x="9939130" y="2797966"/>
            <a:ext cx="2994991" cy="757130"/>
          </a:xfrm>
          <a:prstGeom prst="rect">
            <a:avLst/>
          </a:prstGeom>
          <a:solidFill>
            <a:schemeClr val="bg1"/>
          </a:solidFill>
        </p:spPr>
        <p:txBody>
          <a:bodyPr wrap="square" rtlCol="0">
            <a:spAutoFit/>
          </a:bodyPr>
          <a:lstStyle/>
          <a:p>
            <a:r>
              <a:rPr lang="en-US" dirty="0">
                <a:solidFill>
                  <a:srgbClr val="000000"/>
                </a:solidFill>
              </a:rPr>
              <a:t>path to your database, database name</a:t>
            </a:r>
          </a:p>
        </p:txBody>
      </p:sp>
      <p:sp>
        <p:nvSpPr>
          <p:cNvPr id="8" name="TextBox 7">
            <a:extLst>
              <a:ext uri="{FF2B5EF4-FFF2-40B4-BE49-F238E27FC236}">
                <a16:creationId xmlns:a16="http://schemas.microsoft.com/office/drawing/2014/main" id="{1F21B780-14B8-4F81-8C27-A993DFF191FF}"/>
              </a:ext>
            </a:extLst>
          </p:cNvPr>
          <p:cNvSpPr txBox="1"/>
          <p:nvPr/>
        </p:nvSpPr>
        <p:spPr>
          <a:xfrm>
            <a:off x="2113720" y="4487615"/>
            <a:ext cx="10104784" cy="424732"/>
          </a:xfrm>
          <a:prstGeom prst="rect">
            <a:avLst/>
          </a:prstGeom>
          <a:solidFill>
            <a:schemeClr val="bg1"/>
          </a:solidFill>
        </p:spPr>
        <p:txBody>
          <a:bodyPr wrap="square" rtlCol="0">
            <a:spAutoFit/>
          </a:bodyPr>
          <a:lstStyle/>
          <a:p>
            <a:r>
              <a:rPr lang="en-US" dirty="0">
                <a:solidFill>
                  <a:srgbClr val="000000"/>
                </a:solidFill>
              </a:rPr>
              <a:t>listing your scenarios:        Project Name     Scenario Name       XML with queries</a:t>
            </a:r>
          </a:p>
        </p:txBody>
      </p:sp>
      <p:sp>
        <p:nvSpPr>
          <p:cNvPr id="9" name="TextBox 8">
            <a:extLst>
              <a:ext uri="{FF2B5EF4-FFF2-40B4-BE49-F238E27FC236}">
                <a16:creationId xmlns:a16="http://schemas.microsoft.com/office/drawing/2014/main" id="{738F8592-2DE5-474B-B4E1-6EB385CA2E1E}"/>
              </a:ext>
            </a:extLst>
          </p:cNvPr>
          <p:cNvSpPr txBox="1"/>
          <p:nvPr/>
        </p:nvSpPr>
        <p:spPr>
          <a:xfrm>
            <a:off x="11251096" y="5218455"/>
            <a:ext cx="2796208" cy="1089529"/>
          </a:xfrm>
          <a:prstGeom prst="rect">
            <a:avLst/>
          </a:prstGeom>
          <a:solidFill>
            <a:schemeClr val="bg1"/>
          </a:solidFill>
        </p:spPr>
        <p:txBody>
          <a:bodyPr wrap="square" rtlCol="0">
            <a:spAutoFit/>
          </a:bodyPr>
          <a:lstStyle/>
          <a:p>
            <a:r>
              <a:rPr lang="en-US" dirty="0">
                <a:solidFill>
                  <a:srgbClr val="000000"/>
                </a:solidFill>
              </a:rPr>
              <a:t>retrieving queries and assigning them to objects</a:t>
            </a:r>
          </a:p>
        </p:txBody>
      </p:sp>
    </p:spTree>
    <p:extLst>
      <p:ext uri="{BB962C8B-B14F-4D97-AF65-F5344CB8AC3E}">
        <p14:creationId xmlns:p14="http://schemas.microsoft.com/office/powerpoint/2010/main" val="3398564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FBF25B5-DF38-4787-8C1D-7EDE3CB562B3}"/>
              </a:ext>
            </a:extLst>
          </p:cNvPr>
          <p:cNvSpPr>
            <a:spLocks noGrp="1"/>
          </p:cNvSpPr>
          <p:nvPr>
            <p:ph type="sldNum" sz="quarter" idx="12"/>
          </p:nvPr>
        </p:nvSpPr>
        <p:spPr/>
        <p:txBody>
          <a:bodyPr/>
          <a:lstStyle/>
          <a:p>
            <a:fld id="{FE7A4BB3-E848-5A44-82DF-322201952CD8}" type="slidenum">
              <a:rPr lang="en-US" smtClean="0"/>
              <a:pPr/>
              <a:t>19</a:t>
            </a:fld>
            <a:endParaRPr lang="en-US"/>
          </a:p>
        </p:txBody>
      </p:sp>
      <p:sp>
        <p:nvSpPr>
          <p:cNvPr id="3" name="Title 2">
            <a:extLst>
              <a:ext uri="{FF2B5EF4-FFF2-40B4-BE49-F238E27FC236}">
                <a16:creationId xmlns:a16="http://schemas.microsoft.com/office/drawing/2014/main" id="{EE2015A7-B28F-4B90-B21B-8C0F731083B8}"/>
              </a:ext>
            </a:extLst>
          </p:cNvPr>
          <p:cNvSpPr>
            <a:spLocks noGrp="1"/>
          </p:cNvSpPr>
          <p:nvPr>
            <p:ph type="title"/>
          </p:nvPr>
        </p:nvSpPr>
        <p:spPr/>
        <p:txBody>
          <a:bodyPr lIns="0" tIns="45720" rIns="91440" bIns="45720" anchor="b"/>
          <a:lstStyle/>
          <a:p>
            <a:r>
              <a:rPr lang="en-US" dirty="0" err="1"/>
              <a:t>rgcam</a:t>
            </a:r>
            <a:endParaRPr lang="en-US" dirty="0"/>
          </a:p>
        </p:txBody>
      </p:sp>
      <p:sp>
        <p:nvSpPr>
          <p:cNvPr id="8" name="Content Placeholder 3">
            <a:extLst>
              <a:ext uri="{FF2B5EF4-FFF2-40B4-BE49-F238E27FC236}">
                <a16:creationId xmlns:a16="http://schemas.microsoft.com/office/drawing/2014/main" id="{AC13E4E7-D62A-4658-80E4-65D5A9F349BB}"/>
              </a:ext>
            </a:extLst>
          </p:cNvPr>
          <p:cNvSpPr>
            <a:spLocks noGrp="1"/>
          </p:cNvSpPr>
          <p:nvPr>
            <p:ph sz="quarter" idx="20"/>
          </p:nvPr>
        </p:nvSpPr>
        <p:spPr>
          <a:xfrm>
            <a:off x="1457741" y="3538331"/>
            <a:ext cx="6785112" cy="4055386"/>
          </a:xfrm>
        </p:spPr>
        <p:txBody>
          <a:bodyPr lIns="91440" tIns="45720" rIns="91440" bIns="45720" anchor="t"/>
          <a:lstStyle/>
          <a:p>
            <a:pPr marL="0" indent="0">
              <a:buNone/>
            </a:pPr>
            <a:r>
              <a:rPr lang="en-US" dirty="0"/>
              <a:t>Running </a:t>
            </a:r>
          </a:p>
          <a:p>
            <a:pPr marL="0" indent="0">
              <a:buNone/>
            </a:pPr>
            <a:r>
              <a:rPr lang="en-US" dirty="0">
                <a:solidFill>
                  <a:srgbClr val="000000"/>
                </a:solidFill>
                <a:latin typeface="Consolas" panose="020B0609020204030204" pitchFamily="49" charset="0"/>
              </a:rPr>
              <a:t>	co2_emissions_global &lt;- </a:t>
            </a:r>
            <a:r>
              <a:rPr lang="en-US" dirty="0" err="1">
                <a:solidFill>
                  <a:srgbClr val="000000"/>
                </a:solidFill>
                <a:latin typeface="Consolas" panose="020B0609020204030204" pitchFamily="49" charset="0"/>
              </a:rPr>
              <a:t>getQuery</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prj</a:t>
            </a:r>
            <a:r>
              <a:rPr lang="en-US" dirty="0">
                <a:solidFill>
                  <a:srgbClr val="000000"/>
                </a:solidFill>
                <a:latin typeface="Consolas" panose="020B0609020204030204" pitchFamily="49" charset="0"/>
              </a:rPr>
              <a:t>, “CO2 emissions by region”)</a:t>
            </a:r>
          </a:p>
          <a:p>
            <a:pPr marL="0" indent="0">
              <a:buNone/>
            </a:pPr>
            <a:r>
              <a:rPr lang="en-US" dirty="0">
                <a:solidFill>
                  <a:srgbClr val="000000"/>
                </a:solidFill>
                <a:latin typeface="Consolas" panose="020B0609020204030204" pitchFamily="49" charset="0"/>
              </a:rPr>
              <a:t> </a:t>
            </a:r>
            <a:r>
              <a:rPr lang="en-US" dirty="0"/>
              <a:t>retrieves the query data and assigns it to a </a:t>
            </a:r>
            <a:r>
              <a:rPr lang="en-US" dirty="0" err="1"/>
              <a:t>dataframe</a:t>
            </a:r>
            <a:r>
              <a:rPr lang="en-US" dirty="0"/>
              <a:t>, which is added to our environment. Each table contains data for all scenarios in long format.</a:t>
            </a:r>
          </a:p>
        </p:txBody>
      </p:sp>
      <p:pic>
        <p:nvPicPr>
          <p:cNvPr id="5" name="Picture 4" descr="Text&#10;&#10;Description automatically generated">
            <a:extLst>
              <a:ext uri="{FF2B5EF4-FFF2-40B4-BE49-F238E27FC236}">
                <a16:creationId xmlns:a16="http://schemas.microsoft.com/office/drawing/2014/main" id="{9E903235-6315-4813-BE70-AF9CDF3F41CE}"/>
              </a:ext>
            </a:extLst>
          </p:cNvPr>
          <p:cNvPicPr>
            <a:picLocks noChangeAspect="1"/>
          </p:cNvPicPr>
          <p:nvPr/>
        </p:nvPicPr>
        <p:blipFill>
          <a:blip r:embed="rId2"/>
          <a:stretch>
            <a:fillRect/>
          </a:stretch>
        </p:blipFill>
        <p:spPr>
          <a:xfrm>
            <a:off x="1361988" y="1899825"/>
            <a:ext cx="9812299" cy="1473276"/>
          </a:xfrm>
          <a:prstGeom prst="rect">
            <a:avLst/>
          </a:prstGeom>
        </p:spPr>
      </p:pic>
      <p:pic>
        <p:nvPicPr>
          <p:cNvPr id="10" name="Picture 9">
            <a:extLst>
              <a:ext uri="{FF2B5EF4-FFF2-40B4-BE49-F238E27FC236}">
                <a16:creationId xmlns:a16="http://schemas.microsoft.com/office/drawing/2014/main" id="{9CEFFE84-860D-43B5-9491-9BD65C943522}"/>
              </a:ext>
            </a:extLst>
          </p:cNvPr>
          <p:cNvPicPr>
            <a:picLocks noChangeAspect="1"/>
          </p:cNvPicPr>
          <p:nvPr/>
        </p:nvPicPr>
        <p:blipFill>
          <a:blip r:embed="rId3"/>
          <a:stretch>
            <a:fillRect/>
          </a:stretch>
        </p:blipFill>
        <p:spPr>
          <a:xfrm>
            <a:off x="8653671" y="3691014"/>
            <a:ext cx="5340626" cy="2498036"/>
          </a:xfrm>
          <a:prstGeom prst="rect">
            <a:avLst/>
          </a:prstGeom>
        </p:spPr>
      </p:pic>
    </p:spTree>
    <p:extLst>
      <p:ext uri="{BB962C8B-B14F-4D97-AF65-F5344CB8AC3E}">
        <p14:creationId xmlns:p14="http://schemas.microsoft.com/office/powerpoint/2010/main" val="2168011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FBF25B5-DF38-4787-8C1D-7EDE3CB562B3}"/>
              </a:ext>
            </a:extLst>
          </p:cNvPr>
          <p:cNvSpPr>
            <a:spLocks noGrp="1"/>
          </p:cNvSpPr>
          <p:nvPr>
            <p:ph type="sldNum" sz="quarter" idx="12"/>
          </p:nvPr>
        </p:nvSpPr>
        <p:spPr/>
        <p:txBody>
          <a:bodyPr/>
          <a:lstStyle/>
          <a:p>
            <a:fld id="{FE7A4BB3-E848-5A44-82DF-322201952CD8}" type="slidenum">
              <a:rPr lang="en-US" smtClean="0"/>
              <a:pPr/>
              <a:t>2</a:t>
            </a:fld>
            <a:endParaRPr lang="en-US"/>
          </a:p>
        </p:txBody>
      </p:sp>
      <p:sp>
        <p:nvSpPr>
          <p:cNvPr id="3" name="Title 2">
            <a:extLst>
              <a:ext uri="{FF2B5EF4-FFF2-40B4-BE49-F238E27FC236}">
                <a16:creationId xmlns:a16="http://schemas.microsoft.com/office/drawing/2014/main" id="{EE2015A7-B28F-4B90-B21B-8C0F731083B8}"/>
              </a:ext>
            </a:extLst>
          </p:cNvPr>
          <p:cNvSpPr>
            <a:spLocks noGrp="1"/>
          </p:cNvSpPr>
          <p:nvPr>
            <p:ph type="title"/>
          </p:nvPr>
        </p:nvSpPr>
        <p:spPr/>
        <p:txBody>
          <a:bodyPr lIns="0" tIns="45720" rIns="91440" bIns="45720" anchor="b"/>
          <a:lstStyle/>
          <a:p>
            <a:r>
              <a:rPr lang="en-US">
                <a:latin typeface="Arial"/>
                <a:cs typeface="Arial"/>
              </a:rPr>
              <a:t>Session Overview </a:t>
            </a:r>
            <a:endParaRPr lang="en-US"/>
          </a:p>
        </p:txBody>
      </p:sp>
      <p:sp>
        <p:nvSpPr>
          <p:cNvPr id="4" name="Content Placeholder 3">
            <a:extLst>
              <a:ext uri="{FF2B5EF4-FFF2-40B4-BE49-F238E27FC236}">
                <a16:creationId xmlns:a16="http://schemas.microsoft.com/office/drawing/2014/main" id="{8F687E28-D0D4-4CAE-965F-1450D365BEFE}"/>
              </a:ext>
            </a:extLst>
          </p:cNvPr>
          <p:cNvSpPr>
            <a:spLocks noGrp="1"/>
          </p:cNvSpPr>
          <p:nvPr>
            <p:ph sz="quarter" idx="20"/>
          </p:nvPr>
        </p:nvSpPr>
        <p:spPr>
          <a:xfrm>
            <a:off x="1934469" y="1826546"/>
            <a:ext cx="6615833" cy="5021727"/>
          </a:xfrm>
        </p:spPr>
        <p:txBody>
          <a:bodyPr lIns="91440" tIns="45720" rIns="91440" bIns="45720" anchor="t"/>
          <a:lstStyle/>
          <a:p>
            <a:pPr>
              <a:buNone/>
            </a:pPr>
            <a:r>
              <a:rPr lang="en-US" dirty="0">
                <a:latin typeface="Arial"/>
                <a:cs typeface="Arial"/>
              </a:rPr>
              <a:t>1) GCAM outputs on PIC</a:t>
            </a:r>
          </a:p>
          <a:p>
            <a:pPr>
              <a:buNone/>
            </a:pPr>
            <a:endParaRPr lang="en-US" dirty="0">
              <a:latin typeface="Arial"/>
              <a:cs typeface="Arial"/>
            </a:endParaRPr>
          </a:p>
          <a:p>
            <a:pPr>
              <a:buNone/>
            </a:pPr>
            <a:r>
              <a:rPr lang="en-US" dirty="0">
                <a:latin typeface="Arial"/>
                <a:cs typeface="Arial"/>
              </a:rPr>
              <a:t>2) Model Interface</a:t>
            </a:r>
            <a:endParaRPr lang="en-US" dirty="0"/>
          </a:p>
          <a:p>
            <a:pPr>
              <a:buNone/>
            </a:pPr>
            <a:endParaRPr lang="en-US" dirty="0">
              <a:latin typeface="Arial"/>
              <a:cs typeface="Arial"/>
            </a:endParaRPr>
          </a:p>
          <a:p>
            <a:pPr>
              <a:buNone/>
            </a:pPr>
            <a:r>
              <a:rPr lang="en-US" dirty="0">
                <a:latin typeface="Arial"/>
                <a:cs typeface="Arial"/>
              </a:rPr>
              <a:t>3) </a:t>
            </a:r>
            <a:r>
              <a:rPr lang="en-US" dirty="0" err="1">
                <a:latin typeface="Arial"/>
                <a:cs typeface="Arial"/>
              </a:rPr>
              <a:t>rgcam</a:t>
            </a:r>
            <a:endParaRPr lang="en-US" dirty="0">
              <a:latin typeface="Arial"/>
              <a:cs typeface="Arial"/>
            </a:endParaRPr>
          </a:p>
          <a:p>
            <a:pPr>
              <a:buNone/>
            </a:pPr>
            <a:endParaRPr lang="en-US" dirty="0"/>
          </a:p>
          <a:p>
            <a:pPr>
              <a:buNone/>
            </a:pPr>
            <a:r>
              <a:rPr lang="en-US" dirty="0"/>
              <a:t>4) Common issues</a:t>
            </a:r>
          </a:p>
          <a:p>
            <a:pPr marL="0" indent="0">
              <a:buNone/>
            </a:pPr>
            <a:endParaRPr lang="en-US" b="1" u="sng" dirty="0"/>
          </a:p>
          <a:p>
            <a:pPr marL="0" indent="0">
              <a:buNone/>
            </a:pPr>
            <a:endParaRPr lang="en-US" sz="2400" dirty="0"/>
          </a:p>
          <a:p>
            <a:endParaRPr lang="en-US" dirty="0"/>
          </a:p>
        </p:txBody>
      </p:sp>
    </p:spTree>
    <p:extLst>
      <p:ext uri="{BB962C8B-B14F-4D97-AF65-F5344CB8AC3E}">
        <p14:creationId xmlns:p14="http://schemas.microsoft.com/office/powerpoint/2010/main" val="2656884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FBF25B5-DF38-4787-8C1D-7EDE3CB562B3}"/>
              </a:ext>
            </a:extLst>
          </p:cNvPr>
          <p:cNvSpPr>
            <a:spLocks noGrp="1"/>
          </p:cNvSpPr>
          <p:nvPr>
            <p:ph type="sldNum" sz="quarter" idx="12"/>
          </p:nvPr>
        </p:nvSpPr>
        <p:spPr/>
        <p:txBody>
          <a:bodyPr/>
          <a:lstStyle/>
          <a:p>
            <a:fld id="{FE7A4BB3-E848-5A44-82DF-322201952CD8}" type="slidenum">
              <a:rPr lang="en-US" smtClean="0"/>
              <a:pPr/>
              <a:t>20</a:t>
            </a:fld>
            <a:endParaRPr lang="en-US"/>
          </a:p>
        </p:txBody>
      </p:sp>
      <p:sp>
        <p:nvSpPr>
          <p:cNvPr id="3" name="Title 2">
            <a:extLst>
              <a:ext uri="{FF2B5EF4-FFF2-40B4-BE49-F238E27FC236}">
                <a16:creationId xmlns:a16="http://schemas.microsoft.com/office/drawing/2014/main" id="{EE2015A7-B28F-4B90-B21B-8C0F731083B8}"/>
              </a:ext>
            </a:extLst>
          </p:cNvPr>
          <p:cNvSpPr>
            <a:spLocks noGrp="1"/>
          </p:cNvSpPr>
          <p:nvPr>
            <p:ph type="title"/>
          </p:nvPr>
        </p:nvSpPr>
        <p:spPr/>
        <p:txBody>
          <a:bodyPr lIns="0" tIns="45720" rIns="91440" bIns="45720" anchor="b"/>
          <a:lstStyle/>
          <a:p>
            <a:r>
              <a:rPr lang="en-US" dirty="0" err="1"/>
              <a:t>rgcam</a:t>
            </a:r>
            <a:endParaRPr lang="en-US" dirty="0"/>
          </a:p>
        </p:txBody>
      </p:sp>
      <p:sp>
        <p:nvSpPr>
          <p:cNvPr id="11" name="Content Placeholder 3">
            <a:extLst>
              <a:ext uri="{FF2B5EF4-FFF2-40B4-BE49-F238E27FC236}">
                <a16:creationId xmlns:a16="http://schemas.microsoft.com/office/drawing/2014/main" id="{0D970A35-D6D8-46CA-9E51-FA46C495EB2A}"/>
              </a:ext>
            </a:extLst>
          </p:cNvPr>
          <p:cNvSpPr>
            <a:spLocks noGrp="1"/>
          </p:cNvSpPr>
          <p:nvPr>
            <p:ph sz="quarter" idx="20"/>
          </p:nvPr>
        </p:nvSpPr>
        <p:spPr>
          <a:xfrm>
            <a:off x="1457740" y="1826546"/>
            <a:ext cx="12867860" cy="5713941"/>
          </a:xfrm>
        </p:spPr>
        <p:txBody>
          <a:bodyPr lIns="91440" tIns="45720" rIns="91440" bIns="45720" anchor="t"/>
          <a:lstStyle/>
          <a:p>
            <a:pPr marL="0" indent="0">
              <a:buNone/>
            </a:pPr>
            <a:r>
              <a:rPr lang="en-US" dirty="0"/>
              <a:t>Now we can easily visualize our data, and add new queries and scenarios whenever we need to.</a:t>
            </a:r>
          </a:p>
          <a:p>
            <a:pPr marL="0" indent="0">
              <a:buNone/>
            </a:pPr>
            <a:endParaRPr lang="en-US" dirty="0"/>
          </a:p>
        </p:txBody>
      </p:sp>
      <p:pic>
        <p:nvPicPr>
          <p:cNvPr id="18" name="Picture 17" descr="Text&#10;&#10;Description automatically generated">
            <a:extLst>
              <a:ext uri="{FF2B5EF4-FFF2-40B4-BE49-F238E27FC236}">
                <a16:creationId xmlns:a16="http://schemas.microsoft.com/office/drawing/2014/main" id="{39E96C04-94BE-4F1D-820D-57B7B34E2F16}"/>
              </a:ext>
            </a:extLst>
          </p:cNvPr>
          <p:cNvPicPr>
            <a:picLocks noChangeAspect="1"/>
          </p:cNvPicPr>
          <p:nvPr/>
        </p:nvPicPr>
        <p:blipFill>
          <a:blip r:embed="rId2"/>
          <a:stretch>
            <a:fillRect/>
          </a:stretch>
        </p:blipFill>
        <p:spPr>
          <a:xfrm>
            <a:off x="988689" y="3063670"/>
            <a:ext cx="7873408" cy="4476817"/>
          </a:xfrm>
          <a:prstGeom prst="rect">
            <a:avLst/>
          </a:prstGeom>
        </p:spPr>
      </p:pic>
      <p:pic>
        <p:nvPicPr>
          <p:cNvPr id="20" name="Picture 19" descr="Chart, bar chart&#10;&#10;Description automatically generated">
            <a:extLst>
              <a:ext uri="{FF2B5EF4-FFF2-40B4-BE49-F238E27FC236}">
                <a16:creationId xmlns:a16="http://schemas.microsoft.com/office/drawing/2014/main" id="{A55B2D86-36D5-4FCB-9CEA-5E37ACD0474F}"/>
              </a:ext>
            </a:extLst>
          </p:cNvPr>
          <p:cNvPicPr>
            <a:picLocks noChangeAspect="1"/>
          </p:cNvPicPr>
          <p:nvPr/>
        </p:nvPicPr>
        <p:blipFill>
          <a:blip r:embed="rId3"/>
          <a:stretch>
            <a:fillRect/>
          </a:stretch>
        </p:blipFill>
        <p:spPr>
          <a:xfrm>
            <a:off x="9020754" y="2396539"/>
            <a:ext cx="5426765" cy="5426765"/>
          </a:xfrm>
          <a:prstGeom prst="rect">
            <a:avLst/>
          </a:prstGeom>
        </p:spPr>
      </p:pic>
    </p:spTree>
    <p:extLst>
      <p:ext uri="{BB962C8B-B14F-4D97-AF65-F5344CB8AC3E}">
        <p14:creationId xmlns:p14="http://schemas.microsoft.com/office/powerpoint/2010/main" val="2699872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FBF25B5-DF38-4787-8C1D-7EDE3CB562B3}"/>
              </a:ext>
            </a:extLst>
          </p:cNvPr>
          <p:cNvSpPr>
            <a:spLocks noGrp="1"/>
          </p:cNvSpPr>
          <p:nvPr>
            <p:ph type="sldNum" sz="quarter" idx="12"/>
          </p:nvPr>
        </p:nvSpPr>
        <p:spPr/>
        <p:txBody>
          <a:bodyPr/>
          <a:lstStyle/>
          <a:p>
            <a:fld id="{FE7A4BB3-E848-5A44-82DF-322201952CD8}" type="slidenum">
              <a:rPr lang="en-US" smtClean="0"/>
              <a:pPr/>
              <a:t>21</a:t>
            </a:fld>
            <a:endParaRPr lang="en-US"/>
          </a:p>
        </p:txBody>
      </p:sp>
      <p:sp>
        <p:nvSpPr>
          <p:cNvPr id="3" name="Title 2">
            <a:extLst>
              <a:ext uri="{FF2B5EF4-FFF2-40B4-BE49-F238E27FC236}">
                <a16:creationId xmlns:a16="http://schemas.microsoft.com/office/drawing/2014/main" id="{EE2015A7-B28F-4B90-B21B-8C0F731083B8}"/>
              </a:ext>
            </a:extLst>
          </p:cNvPr>
          <p:cNvSpPr>
            <a:spLocks noGrp="1"/>
          </p:cNvSpPr>
          <p:nvPr>
            <p:ph type="title"/>
          </p:nvPr>
        </p:nvSpPr>
        <p:spPr/>
        <p:txBody>
          <a:bodyPr lIns="0" tIns="45720" rIns="91440" bIns="45720" anchor="b"/>
          <a:lstStyle/>
          <a:p>
            <a:r>
              <a:rPr lang="en-US" dirty="0" err="1"/>
              <a:t>rgcam</a:t>
            </a:r>
            <a:r>
              <a:rPr lang="en-US" dirty="0"/>
              <a:t> - Using Scenarios from Multiple Databases</a:t>
            </a:r>
          </a:p>
        </p:txBody>
      </p:sp>
      <p:sp>
        <p:nvSpPr>
          <p:cNvPr id="5" name="Content Placeholder 3">
            <a:extLst>
              <a:ext uri="{FF2B5EF4-FFF2-40B4-BE49-F238E27FC236}">
                <a16:creationId xmlns:a16="http://schemas.microsoft.com/office/drawing/2014/main" id="{E5248EA4-E2F1-47DC-B14A-62B4CE613D09}"/>
              </a:ext>
            </a:extLst>
          </p:cNvPr>
          <p:cNvSpPr>
            <a:spLocks noGrp="1"/>
          </p:cNvSpPr>
          <p:nvPr>
            <p:ph sz="quarter" idx="20"/>
          </p:nvPr>
        </p:nvSpPr>
        <p:spPr>
          <a:xfrm>
            <a:off x="1444488" y="1826546"/>
            <a:ext cx="12728712" cy="5713941"/>
          </a:xfrm>
        </p:spPr>
        <p:txBody>
          <a:bodyPr lIns="91440" tIns="45720" rIns="91440" bIns="45720" anchor="t"/>
          <a:lstStyle/>
          <a:p>
            <a:pPr marL="0" indent="0">
              <a:buNone/>
            </a:pPr>
            <a:r>
              <a:rPr lang="en-US" dirty="0"/>
              <a:t>When running GCAM on PIC, you will often end up with multiple databases that you want to compare in </a:t>
            </a:r>
            <a:r>
              <a:rPr lang="en-US" dirty="0" err="1"/>
              <a:t>rgcam</a:t>
            </a:r>
            <a:r>
              <a:rPr lang="en-US" dirty="0"/>
              <a:t>.</a:t>
            </a:r>
          </a:p>
          <a:p>
            <a:pPr marL="0" indent="0">
              <a:buNone/>
            </a:pPr>
            <a:r>
              <a:rPr lang="en-US" dirty="0"/>
              <a:t>This can be done directly in </a:t>
            </a:r>
            <a:r>
              <a:rPr lang="en-US" dirty="0" err="1"/>
              <a:t>rgcam</a:t>
            </a:r>
            <a:r>
              <a:rPr lang="en-US" dirty="0"/>
              <a:t> by connecting a new database and adding scenarios from that database to our project.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Here, we can see that on </a:t>
            </a:r>
            <a:r>
              <a:rPr lang="en-US" dirty="0">
                <a:solidFill>
                  <a:srgbClr val="000000"/>
                </a:solidFill>
              </a:rPr>
              <a:t>Line 22 </a:t>
            </a:r>
            <a:r>
              <a:rPr lang="en-US" dirty="0"/>
              <a:t>“</a:t>
            </a:r>
            <a:r>
              <a:rPr lang="en-US" dirty="0">
                <a:solidFill>
                  <a:srgbClr val="000000"/>
                </a:solidFill>
                <a:latin typeface="Consolas" panose="020B0609020204030204" pitchFamily="49" charset="0"/>
              </a:rPr>
              <a:t>conn1</a:t>
            </a:r>
            <a:r>
              <a:rPr lang="en-US" dirty="0"/>
              <a:t>” is connected to a database called “</a:t>
            </a:r>
            <a:r>
              <a:rPr lang="en-US" dirty="0">
                <a:solidFill>
                  <a:srgbClr val="000000"/>
                </a:solidFill>
                <a:latin typeface="Consolas" panose="020B0609020204030204" pitchFamily="49" charset="0"/>
              </a:rPr>
              <a:t>Transportation</a:t>
            </a:r>
            <a:r>
              <a:rPr lang="en-US" dirty="0"/>
              <a:t>”.</a:t>
            </a:r>
          </a:p>
          <a:p>
            <a:pPr marL="0" indent="0">
              <a:buNone/>
            </a:pPr>
            <a:r>
              <a:rPr lang="en-US" dirty="0"/>
              <a:t>On </a:t>
            </a:r>
            <a:r>
              <a:rPr lang="en-US" dirty="0">
                <a:solidFill>
                  <a:srgbClr val="000000"/>
                </a:solidFill>
                <a:latin typeface="Consolas" panose="020B0609020204030204" pitchFamily="49" charset="0"/>
              </a:rPr>
              <a:t>Line 27</a:t>
            </a:r>
            <a:r>
              <a:rPr lang="en-US" dirty="0"/>
              <a:t>, we are adding a scenario “</a:t>
            </a:r>
            <a:r>
              <a:rPr lang="en-US" dirty="0">
                <a:solidFill>
                  <a:srgbClr val="000000"/>
                </a:solidFill>
                <a:latin typeface="Consolas" panose="020B0609020204030204" pitchFamily="49" charset="0"/>
              </a:rPr>
              <a:t>RapidEV+Phaseout+CO2Constraint</a:t>
            </a:r>
            <a:r>
              <a:rPr lang="en-US" dirty="0"/>
              <a:t>” from “</a:t>
            </a:r>
            <a:r>
              <a:rPr lang="en-US" dirty="0">
                <a:solidFill>
                  <a:srgbClr val="000000"/>
                </a:solidFill>
                <a:latin typeface="Consolas" panose="020B0609020204030204" pitchFamily="49" charset="0"/>
              </a:rPr>
              <a:t>conn1</a:t>
            </a:r>
            <a:r>
              <a:rPr lang="en-US" dirty="0"/>
              <a:t>” to the same “</a:t>
            </a:r>
            <a:r>
              <a:rPr lang="en-US" dirty="0" err="1">
                <a:solidFill>
                  <a:srgbClr val="000000"/>
                </a:solidFill>
                <a:latin typeface="Consolas" panose="020B0609020204030204" pitchFamily="49" charset="0"/>
              </a:rPr>
              <a:t>prj</a:t>
            </a:r>
            <a:r>
              <a:rPr lang="en-US" dirty="0"/>
              <a:t>”, and using the same “</a:t>
            </a:r>
            <a:r>
              <a:rPr lang="en-US" dirty="0">
                <a:solidFill>
                  <a:srgbClr val="000000"/>
                </a:solidFill>
                <a:latin typeface="Consolas" panose="020B0609020204030204" pitchFamily="49" charset="0"/>
              </a:rPr>
              <a:t>training_queries.xml</a:t>
            </a:r>
            <a:r>
              <a:rPr lang="en-US" dirty="0"/>
              <a:t>”.</a:t>
            </a:r>
          </a:p>
        </p:txBody>
      </p:sp>
      <p:pic>
        <p:nvPicPr>
          <p:cNvPr id="6" name="Picture 5" descr="A picture containing text, monitor, screenshot&#10;&#10;Description automatically generated">
            <a:extLst>
              <a:ext uri="{FF2B5EF4-FFF2-40B4-BE49-F238E27FC236}">
                <a16:creationId xmlns:a16="http://schemas.microsoft.com/office/drawing/2014/main" id="{72C86E3F-632D-4727-A382-FB2383E070CF}"/>
              </a:ext>
            </a:extLst>
          </p:cNvPr>
          <p:cNvPicPr>
            <a:picLocks noChangeAspect="1"/>
          </p:cNvPicPr>
          <p:nvPr/>
        </p:nvPicPr>
        <p:blipFill>
          <a:blip r:embed="rId2"/>
          <a:stretch>
            <a:fillRect/>
          </a:stretch>
        </p:blipFill>
        <p:spPr>
          <a:xfrm>
            <a:off x="1161462" y="3689439"/>
            <a:ext cx="13286057" cy="2121208"/>
          </a:xfrm>
          <a:prstGeom prst="rect">
            <a:avLst/>
          </a:prstGeom>
        </p:spPr>
      </p:pic>
    </p:spTree>
    <p:extLst>
      <p:ext uri="{BB962C8B-B14F-4D97-AF65-F5344CB8AC3E}">
        <p14:creationId xmlns:p14="http://schemas.microsoft.com/office/powerpoint/2010/main" val="1575627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FBF25B5-DF38-4787-8C1D-7EDE3CB562B3}"/>
              </a:ext>
            </a:extLst>
          </p:cNvPr>
          <p:cNvSpPr>
            <a:spLocks noGrp="1"/>
          </p:cNvSpPr>
          <p:nvPr>
            <p:ph type="sldNum" sz="quarter" idx="12"/>
          </p:nvPr>
        </p:nvSpPr>
        <p:spPr/>
        <p:txBody>
          <a:bodyPr/>
          <a:lstStyle/>
          <a:p>
            <a:fld id="{FE7A4BB3-E848-5A44-82DF-322201952CD8}" type="slidenum">
              <a:rPr lang="en-US" smtClean="0"/>
              <a:pPr/>
              <a:t>22</a:t>
            </a:fld>
            <a:endParaRPr lang="en-US"/>
          </a:p>
        </p:txBody>
      </p:sp>
      <p:sp>
        <p:nvSpPr>
          <p:cNvPr id="3" name="Title 2">
            <a:extLst>
              <a:ext uri="{FF2B5EF4-FFF2-40B4-BE49-F238E27FC236}">
                <a16:creationId xmlns:a16="http://schemas.microsoft.com/office/drawing/2014/main" id="{EE2015A7-B28F-4B90-B21B-8C0F731083B8}"/>
              </a:ext>
            </a:extLst>
          </p:cNvPr>
          <p:cNvSpPr>
            <a:spLocks noGrp="1"/>
          </p:cNvSpPr>
          <p:nvPr>
            <p:ph type="title"/>
          </p:nvPr>
        </p:nvSpPr>
        <p:spPr/>
        <p:txBody>
          <a:bodyPr lIns="0" tIns="45720" rIns="91440" bIns="45720" anchor="b"/>
          <a:lstStyle/>
          <a:p>
            <a:r>
              <a:rPr lang="en-US" dirty="0" err="1"/>
              <a:t>rgcam</a:t>
            </a:r>
            <a:r>
              <a:rPr lang="en-US" dirty="0"/>
              <a:t> - Using Scenarios from Multiple Databases</a:t>
            </a:r>
          </a:p>
        </p:txBody>
      </p:sp>
      <p:sp>
        <p:nvSpPr>
          <p:cNvPr id="5" name="Content Placeholder 3">
            <a:extLst>
              <a:ext uri="{FF2B5EF4-FFF2-40B4-BE49-F238E27FC236}">
                <a16:creationId xmlns:a16="http://schemas.microsoft.com/office/drawing/2014/main" id="{E5248EA4-E2F1-47DC-B14A-62B4CE613D09}"/>
              </a:ext>
            </a:extLst>
          </p:cNvPr>
          <p:cNvSpPr>
            <a:spLocks noGrp="1"/>
          </p:cNvSpPr>
          <p:nvPr>
            <p:ph sz="quarter" idx="20"/>
          </p:nvPr>
        </p:nvSpPr>
        <p:spPr>
          <a:xfrm>
            <a:off x="1444488" y="1826546"/>
            <a:ext cx="12728712" cy="5713941"/>
          </a:xfrm>
        </p:spPr>
        <p:txBody>
          <a:bodyPr lIns="91440" tIns="45720" rIns="91440" bIns="45720" anchor="t"/>
          <a:lstStyle/>
          <a:p>
            <a:pPr marL="0" indent="0">
              <a:buNone/>
            </a:pPr>
            <a:r>
              <a:rPr lang="en-US" dirty="0"/>
              <a:t>When we rerun our </a:t>
            </a:r>
            <a:r>
              <a:rPr lang="en-US" dirty="0" err="1"/>
              <a:t>rgcam</a:t>
            </a:r>
            <a:r>
              <a:rPr lang="en-US" dirty="0"/>
              <a:t> script, our figures will now include three scenarios instead of two.</a:t>
            </a:r>
          </a:p>
        </p:txBody>
      </p:sp>
      <p:pic>
        <p:nvPicPr>
          <p:cNvPr id="7" name="Picture 6" descr="Chart, line chart&#10;&#10;Description automatically generated">
            <a:extLst>
              <a:ext uri="{FF2B5EF4-FFF2-40B4-BE49-F238E27FC236}">
                <a16:creationId xmlns:a16="http://schemas.microsoft.com/office/drawing/2014/main" id="{1CF8AC1A-9AB5-4B3B-8290-5E74012B3226}"/>
              </a:ext>
            </a:extLst>
          </p:cNvPr>
          <p:cNvPicPr>
            <a:picLocks noChangeAspect="1"/>
          </p:cNvPicPr>
          <p:nvPr/>
        </p:nvPicPr>
        <p:blipFill>
          <a:blip r:embed="rId2"/>
          <a:stretch>
            <a:fillRect/>
          </a:stretch>
        </p:blipFill>
        <p:spPr>
          <a:xfrm>
            <a:off x="1192696" y="2745454"/>
            <a:ext cx="7053402" cy="4702268"/>
          </a:xfrm>
          <a:prstGeom prst="rect">
            <a:avLst/>
          </a:prstGeom>
        </p:spPr>
      </p:pic>
      <p:pic>
        <p:nvPicPr>
          <p:cNvPr id="9" name="Picture 8" descr="Chart, bar chart&#10;&#10;Description automatically generated">
            <a:extLst>
              <a:ext uri="{FF2B5EF4-FFF2-40B4-BE49-F238E27FC236}">
                <a16:creationId xmlns:a16="http://schemas.microsoft.com/office/drawing/2014/main" id="{301EEC39-101D-49F3-941A-CF7C72B308E6}"/>
              </a:ext>
            </a:extLst>
          </p:cNvPr>
          <p:cNvPicPr>
            <a:picLocks noChangeAspect="1"/>
          </p:cNvPicPr>
          <p:nvPr/>
        </p:nvPicPr>
        <p:blipFill>
          <a:blip r:embed="rId3"/>
          <a:stretch>
            <a:fillRect/>
          </a:stretch>
        </p:blipFill>
        <p:spPr>
          <a:xfrm>
            <a:off x="8686800" y="2305878"/>
            <a:ext cx="5466522" cy="5466522"/>
          </a:xfrm>
          <a:prstGeom prst="rect">
            <a:avLst/>
          </a:prstGeom>
        </p:spPr>
      </p:pic>
    </p:spTree>
    <p:extLst>
      <p:ext uri="{BB962C8B-B14F-4D97-AF65-F5344CB8AC3E}">
        <p14:creationId xmlns:p14="http://schemas.microsoft.com/office/powerpoint/2010/main" val="2579361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BE5E8C0-6B6A-46D9-9A1E-036811CD6AAD}"/>
              </a:ext>
            </a:extLst>
          </p:cNvPr>
          <p:cNvSpPr>
            <a:spLocks noGrp="1"/>
          </p:cNvSpPr>
          <p:nvPr>
            <p:ph type="sldNum" sz="quarter" idx="12"/>
          </p:nvPr>
        </p:nvSpPr>
        <p:spPr/>
        <p:txBody>
          <a:bodyPr/>
          <a:lstStyle/>
          <a:p>
            <a:fld id="{FE7A4BB3-E848-5A44-82DF-322201952CD8}" type="slidenum">
              <a:rPr lang="en-US" smtClean="0"/>
              <a:pPr/>
              <a:t>23</a:t>
            </a:fld>
            <a:endParaRPr lang="en-US" dirty="0"/>
          </a:p>
        </p:txBody>
      </p:sp>
      <p:sp>
        <p:nvSpPr>
          <p:cNvPr id="3" name="Title 2">
            <a:extLst>
              <a:ext uri="{FF2B5EF4-FFF2-40B4-BE49-F238E27FC236}">
                <a16:creationId xmlns:a16="http://schemas.microsoft.com/office/drawing/2014/main" id="{388709C1-521D-4FEC-83EB-1C5D6465FD11}"/>
              </a:ext>
            </a:extLst>
          </p:cNvPr>
          <p:cNvSpPr>
            <a:spLocks noGrp="1"/>
          </p:cNvSpPr>
          <p:nvPr>
            <p:ph type="title"/>
          </p:nvPr>
        </p:nvSpPr>
        <p:spPr/>
        <p:txBody>
          <a:bodyPr/>
          <a:lstStyle/>
          <a:p>
            <a:r>
              <a:rPr lang="en-US" dirty="0"/>
              <a:t>Common errors – model not solving</a:t>
            </a:r>
          </a:p>
        </p:txBody>
      </p:sp>
      <p:sp>
        <p:nvSpPr>
          <p:cNvPr id="4" name="Content Placeholder 3">
            <a:extLst>
              <a:ext uri="{FF2B5EF4-FFF2-40B4-BE49-F238E27FC236}">
                <a16:creationId xmlns:a16="http://schemas.microsoft.com/office/drawing/2014/main" id="{8CB0BB07-084D-4A15-B2D6-FF863E6438EE}"/>
              </a:ext>
            </a:extLst>
          </p:cNvPr>
          <p:cNvSpPr>
            <a:spLocks noGrp="1"/>
          </p:cNvSpPr>
          <p:nvPr>
            <p:ph sz="quarter" idx="20"/>
          </p:nvPr>
        </p:nvSpPr>
        <p:spPr/>
        <p:txBody>
          <a:bodyPr/>
          <a:lstStyle/>
          <a:p>
            <a:r>
              <a:rPr lang="en-US" dirty="0"/>
              <a:t>Solution errors occur when GCAM cannot find a set of prices where supply and demand are equal for all commodities.</a:t>
            </a:r>
          </a:p>
          <a:p>
            <a:endParaRPr lang="en-US" dirty="0"/>
          </a:p>
          <a:p>
            <a:endParaRPr lang="en-US" dirty="0"/>
          </a:p>
          <a:p>
            <a:endParaRPr lang="en-US" dirty="0"/>
          </a:p>
          <a:p>
            <a:r>
              <a:rPr lang="en-US" dirty="0"/>
              <a:t>Solution errors can be difficult to diagnose</a:t>
            </a:r>
          </a:p>
          <a:p>
            <a:r>
              <a:rPr lang="en-US" dirty="0"/>
              <a:t>One thing to try is to increase the iteration count in the solver configuration file (input/solution/cal_broyden_config.xml)</a:t>
            </a:r>
          </a:p>
          <a:p>
            <a:endParaRPr lang="en-US" dirty="0"/>
          </a:p>
          <a:p>
            <a:endParaRPr lang="en-US" dirty="0"/>
          </a:p>
        </p:txBody>
      </p:sp>
      <p:pic>
        <p:nvPicPr>
          <p:cNvPr id="6" name="Picture 5">
            <a:extLst>
              <a:ext uri="{FF2B5EF4-FFF2-40B4-BE49-F238E27FC236}">
                <a16:creationId xmlns:a16="http://schemas.microsoft.com/office/drawing/2014/main" id="{403759D3-9EE4-420B-A0F8-EBC4A707B916}"/>
              </a:ext>
            </a:extLst>
          </p:cNvPr>
          <p:cNvPicPr>
            <a:picLocks noChangeAspect="1"/>
          </p:cNvPicPr>
          <p:nvPr/>
        </p:nvPicPr>
        <p:blipFill>
          <a:blip r:embed="rId3"/>
          <a:stretch>
            <a:fillRect/>
          </a:stretch>
        </p:blipFill>
        <p:spPr>
          <a:xfrm>
            <a:off x="1687996" y="2918039"/>
            <a:ext cx="12306300" cy="1590675"/>
          </a:xfrm>
          <a:prstGeom prst="rect">
            <a:avLst/>
          </a:prstGeom>
        </p:spPr>
      </p:pic>
      <p:pic>
        <p:nvPicPr>
          <p:cNvPr id="7" name="Picture 6">
            <a:extLst>
              <a:ext uri="{FF2B5EF4-FFF2-40B4-BE49-F238E27FC236}">
                <a16:creationId xmlns:a16="http://schemas.microsoft.com/office/drawing/2014/main" id="{35379AA4-81BE-4012-A884-08E8CA9BF5C6}"/>
              </a:ext>
            </a:extLst>
          </p:cNvPr>
          <p:cNvPicPr>
            <a:picLocks noChangeAspect="1"/>
          </p:cNvPicPr>
          <p:nvPr/>
        </p:nvPicPr>
        <p:blipFill>
          <a:blip r:embed="rId4"/>
          <a:stretch>
            <a:fillRect/>
          </a:stretch>
        </p:blipFill>
        <p:spPr>
          <a:xfrm>
            <a:off x="1657350" y="6332576"/>
            <a:ext cx="5489408" cy="1406237"/>
          </a:xfrm>
          <a:prstGeom prst="rect">
            <a:avLst/>
          </a:prstGeom>
        </p:spPr>
      </p:pic>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342B5A2D-B2B3-450F-B1B1-B899876ADFC6}"/>
                  </a:ext>
                </a:extLst>
              </p14:cNvPr>
              <p14:cNvContentPartPr/>
              <p14:nvPr/>
            </p14:nvContentPartPr>
            <p14:xfrm>
              <a:off x="3945903" y="7494783"/>
              <a:ext cx="444240" cy="14040"/>
            </p14:xfrm>
          </p:contentPart>
        </mc:Choice>
        <mc:Fallback xmlns="">
          <p:pic>
            <p:nvPicPr>
              <p:cNvPr id="9" name="Ink 8">
                <a:extLst>
                  <a:ext uri="{FF2B5EF4-FFF2-40B4-BE49-F238E27FC236}">
                    <a16:creationId xmlns:a16="http://schemas.microsoft.com/office/drawing/2014/main" id="{342B5A2D-B2B3-450F-B1B1-B899876ADFC6}"/>
                  </a:ext>
                </a:extLst>
              </p:cNvPr>
              <p:cNvPicPr/>
              <p:nvPr/>
            </p:nvPicPr>
            <p:blipFill>
              <a:blip r:embed="rId6"/>
              <a:stretch>
                <a:fillRect/>
              </a:stretch>
            </p:blipFill>
            <p:spPr>
              <a:xfrm>
                <a:off x="3892263" y="7386783"/>
                <a:ext cx="551880" cy="229680"/>
              </a:xfrm>
              <a:prstGeom prst="rect">
                <a:avLst/>
              </a:prstGeom>
            </p:spPr>
          </p:pic>
        </mc:Fallback>
      </mc:AlternateContent>
      <p:sp>
        <p:nvSpPr>
          <p:cNvPr id="10" name="TextBox 9">
            <a:extLst>
              <a:ext uri="{FF2B5EF4-FFF2-40B4-BE49-F238E27FC236}">
                <a16:creationId xmlns:a16="http://schemas.microsoft.com/office/drawing/2014/main" id="{BD9E8894-40A4-4FED-9893-43AB123F9FE8}"/>
              </a:ext>
            </a:extLst>
          </p:cNvPr>
          <p:cNvSpPr txBox="1"/>
          <p:nvPr/>
        </p:nvSpPr>
        <p:spPr>
          <a:xfrm>
            <a:off x="7772400" y="6378501"/>
            <a:ext cx="4090737" cy="142192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solidFill>
                  <a:schemeClr val="accent1"/>
                </a:solidFill>
              </a:rPr>
              <a:t>The default number of iterations per period is 2500; solution issues can sometimes be resolved by increasing this </a:t>
            </a:r>
          </a:p>
        </p:txBody>
      </p:sp>
      <p:cxnSp>
        <p:nvCxnSpPr>
          <p:cNvPr id="12" name="Straight Arrow Connector 11">
            <a:extLst>
              <a:ext uri="{FF2B5EF4-FFF2-40B4-BE49-F238E27FC236}">
                <a16:creationId xmlns:a16="http://schemas.microsoft.com/office/drawing/2014/main" id="{385AD721-0BA4-48E5-B501-373DA8EDC8BA}"/>
              </a:ext>
            </a:extLst>
          </p:cNvPr>
          <p:cNvCxnSpPr>
            <a:cxnSpLocks/>
          </p:cNvCxnSpPr>
          <p:nvPr/>
        </p:nvCxnSpPr>
        <p:spPr>
          <a:xfrm flipH="1">
            <a:off x="6678696" y="7494783"/>
            <a:ext cx="1093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950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AC9E6D9-A243-4E4D-BAD2-F286850A26EE}"/>
              </a:ext>
            </a:extLst>
          </p:cNvPr>
          <p:cNvSpPr>
            <a:spLocks noGrp="1"/>
          </p:cNvSpPr>
          <p:nvPr>
            <p:ph type="sldNum" sz="quarter" idx="12"/>
          </p:nvPr>
        </p:nvSpPr>
        <p:spPr/>
        <p:txBody>
          <a:bodyPr/>
          <a:lstStyle/>
          <a:p>
            <a:fld id="{FE7A4BB3-E848-5A44-82DF-322201952CD8}" type="slidenum">
              <a:rPr lang="en-US" smtClean="0"/>
              <a:pPr/>
              <a:t>24</a:t>
            </a:fld>
            <a:endParaRPr lang="en-US" dirty="0"/>
          </a:p>
        </p:txBody>
      </p:sp>
      <p:sp>
        <p:nvSpPr>
          <p:cNvPr id="3" name="Title 2">
            <a:extLst>
              <a:ext uri="{FF2B5EF4-FFF2-40B4-BE49-F238E27FC236}">
                <a16:creationId xmlns:a16="http://schemas.microsoft.com/office/drawing/2014/main" id="{6D7A8FA8-7536-41DD-B3F7-195ED7C021E7}"/>
              </a:ext>
            </a:extLst>
          </p:cNvPr>
          <p:cNvSpPr>
            <a:spLocks noGrp="1"/>
          </p:cNvSpPr>
          <p:nvPr>
            <p:ph type="title"/>
          </p:nvPr>
        </p:nvSpPr>
        <p:spPr/>
        <p:txBody>
          <a:bodyPr/>
          <a:lstStyle/>
          <a:p>
            <a:r>
              <a:rPr lang="en-US" dirty="0"/>
              <a:t>Common errors – trailing commas in csv files</a:t>
            </a:r>
          </a:p>
        </p:txBody>
      </p:sp>
      <p:sp>
        <p:nvSpPr>
          <p:cNvPr id="4" name="Content Placeholder 3">
            <a:extLst>
              <a:ext uri="{FF2B5EF4-FFF2-40B4-BE49-F238E27FC236}">
                <a16:creationId xmlns:a16="http://schemas.microsoft.com/office/drawing/2014/main" id="{6EF9EA06-76E0-497B-B127-80AD71E10525}"/>
              </a:ext>
            </a:extLst>
          </p:cNvPr>
          <p:cNvSpPr>
            <a:spLocks noGrp="1"/>
          </p:cNvSpPr>
          <p:nvPr>
            <p:ph sz="quarter" idx="20"/>
          </p:nvPr>
        </p:nvSpPr>
        <p:spPr>
          <a:xfrm>
            <a:off x="1371600" y="1847851"/>
            <a:ext cx="4872789" cy="5695950"/>
          </a:xfrm>
        </p:spPr>
        <p:txBody>
          <a:bodyPr/>
          <a:lstStyle/>
          <a:p>
            <a:r>
              <a:rPr lang="en-US" dirty="0"/>
              <a:t>When you edit a csv input file, there will be trailing commas in the header</a:t>
            </a:r>
          </a:p>
          <a:p>
            <a:r>
              <a:rPr lang="en-US" dirty="0"/>
              <a:t>These cause an error when you run the data system</a:t>
            </a:r>
          </a:p>
          <a:p>
            <a:endParaRPr lang="en-US" dirty="0"/>
          </a:p>
          <a:p>
            <a:r>
              <a:rPr lang="en-US" dirty="0"/>
              <a:t>To fix this, open the csv file with a text editor after making your changes, delete the commas in the header, and save the file</a:t>
            </a:r>
          </a:p>
        </p:txBody>
      </p:sp>
      <p:pic>
        <p:nvPicPr>
          <p:cNvPr id="5" name="Picture 4">
            <a:extLst>
              <a:ext uri="{FF2B5EF4-FFF2-40B4-BE49-F238E27FC236}">
                <a16:creationId xmlns:a16="http://schemas.microsoft.com/office/drawing/2014/main" id="{2EF758B6-A693-448E-8BD9-7678FAEDF91E}"/>
              </a:ext>
            </a:extLst>
          </p:cNvPr>
          <p:cNvPicPr>
            <a:picLocks noChangeAspect="1"/>
          </p:cNvPicPr>
          <p:nvPr/>
        </p:nvPicPr>
        <p:blipFill>
          <a:blip r:embed="rId3"/>
          <a:stretch>
            <a:fillRect/>
          </a:stretch>
        </p:blipFill>
        <p:spPr>
          <a:xfrm>
            <a:off x="6460958" y="1847850"/>
            <a:ext cx="7343775" cy="2324100"/>
          </a:xfrm>
          <a:prstGeom prst="rect">
            <a:avLst/>
          </a:prstGeom>
          <a:effectLst>
            <a:outerShdw blurRad="50800" dist="38100" dir="2700000" algn="tl" rotWithShape="0">
              <a:prstClr val="black">
                <a:alpha val="40000"/>
              </a:prstClr>
            </a:outerShdw>
          </a:effectLst>
        </p:spPr>
      </p:pic>
      <p:pic>
        <p:nvPicPr>
          <p:cNvPr id="6" name="Picture 5">
            <a:extLst>
              <a:ext uri="{FF2B5EF4-FFF2-40B4-BE49-F238E27FC236}">
                <a16:creationId xmlns:a16="http://schemas.microsoft.com/office/drawing/2014/main" id="{998E192C-3375-466F-AF2C-766080EDBCD9}"/>
              </a:ext>
            </a:extLst>
          </p:cNvPr>
          <p:cNvPicPr>
            <a:picLocks noChangeAspect="1"/>
          </p:cNvPicPr>
          <p:nvPr/>
        </p:nvPicPr>
        <p:blipFill>
          <a:blip r:embed="rId4"/>
          <a:stretch>
            <a:fillRect/>
          </a:stretch>
        </p:blipFill>
        <p:spPr>
          <a:xfrm>
            <a:off x="6424863" y="4800599"/>
            <a:ext cx="6248400" cy="2247900"/>
          </a:xfrm>
          <a:prstGeom prst="rect">
            <a:avLst/>
          </a:prstGeom>
        </p:spPr>
      </p:pic>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569BA98A-DE92-4AB6-B70B-957D3A5D7336}"/>
                  </a:ext>
                </a:extLst>
              </p14:cNvPr>
              <p14:cNvContentPartPr/>
              <p14:nvPr/>
            </p14:nvContentPartPr>
            <p14:xfrm>
              <a:off x="10828023" y="5064783"/>
              <a:ext cx="516600" cy="13320"/>
            </p14:xfrm>
          </p:contentPart>
        </mc:Choice>
        <mc:Fallback xmlns="">
          <p:pic>
            <p:nvPicPr>
              <p:cNvPr id="7" name="Ink 6">
                <a:extLst>
                  <a:ext uri="{FF2B5EF4-FFF2-40B4-BE49-F238E27FC236}">
                    <a16:creationId xmlns:a16="http://schemas.microsoft.com/office/drawing/2014/main" id="{569BA98A-DE92-4AB6-B70B-957D3A5D7336}"/>
                  </a:ext>
                </a:extLst>
              </p:cNvPr>
              <p:cNvPicPr/>
              <p:nvPr/>
            </p:nvPicPr>
            <p:blipFill>
              <a:blip r:embed="rId6"/>
              <a:stretch>
                <a:fillRect/>
              </a:stretch>
            </p:blipFill>
            <p:spPr>
              <a:xfrm>
                <a:off x="10774023" y="4957143"/>
                <a:ext cx="624240" cy="228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CD4F3E62-FC4B-4428-9E6F-C9E9C33E8A69}"/>
                  </a:ext>
                </a:extLst>
              </p14:cNvPr>
              <p14:cNvContentPartPr/>
              <p14:nvPr/>
            </p14:nvContentPartPr>
            <p14:xfrm>
              <a:off x="8048463" y="4860303"/>
              <a:ext cx="586800" cy="24840"/>
            </p14:xfrm>
          </p:contentPart>
        </mc:Choice>
        <mc:Fallback xmlns="">
          <p:pic>
            <p:nvPicPr>
              <p:cNvPr id="8" name="Ink 7">
                <a:extLst>
                  <a:ext uri="{FF2B5EF4-FFF2-40B4-BE49-F238E27FC236}">
                    <a16:creationId xmlns:a16="http://schemas.microsoft.com/office/drawing/2014/main" id="{CD4F3E62-FC4B-4428-9E6F-C9E9C33E8A69}"/>
                  </a:ext>
                </a:extLst>
              </p:cNvPr>
              <p:cNvPicPr/>
              <p:nvPr/>
            </p:nvPicPr>
            <p:blipFill>
              <a:blip r:embed="rId8"/>
              <a:stretch>
                <a:fillRect/>
              </a:stretch>
            </p:blipFill>
            <p:spPr>
              <a:xfrm>
                <a:off x="7994823" y="4752303"/>
                <a:ext cx="694440" cy="2404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E4A442D6-F3B6-4145-B6E8-94FA3BB67D0F}"/>
                  </a:ext>
                </a:extLst>
              </p14:cNvPr>
              <p14:cNvContentPartPr/>
              <p14:nvPr/>
            </p14:nvContentPartPr>
            <p14:xfrm>
              <a:off x="7314783" y="5220663"/>
              <a:ext cx="578160" cy="24840"/>
            </p14:xfrm>
          </p:contentPart>
        </mc:Choice>
        <mc:Fallback xmlns="">
          <p:pic>
            <p:nvPicPr>
              <p:cNvPr id="9" name="Ink 8">
                <a:extLst>
                  <a:ext uri="{FF2B5EF4-FFF2-40B4-BE49-F238E27FC236}">
                    <a16:creationId xmlns:a16="http://schemas.microsoft.com/office/drawing/2014/main" id="{E4A442D6-F3B6-4145-B6E8-94FA3BB67D0F}"/>
                  </a:ext>
                </a:extLst>
              </p:cNvPr>
              <p:cNvPicPr/>
              <p:nvPr/>
            </p:nvPicPr>
            <p:blipFill>
              <a:blip r:embed="rId10"/>
              <a:stretch>
                <a:fillRect/>
              </a:stretch>
            </p:blipFill>
            <p:spPr>
              <a:xfrm>
                <a:off x="7260783" y="5113023"/>
                <a:ext cx="685800" cy="2404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A3E4AA65-7003-4570-9CCD-99F5C510BDF6}"/>
                  </a:ext>
                </a:extLst>
              </p14:cNvPr>
              <p14:cNvContentPartPr/>
              <p14:nvPr/>
            </p14:nvContentPartPr>
            <p14:xfrm>
              <a:off x="12043023" y="5401743"/>
              <a:ext cx="570600" cy="36720"/>
            </p14:xfrm>
          </p:contentPart>
        </mc:Choice>
        <mc:Fallback xmlns="">
          <p:pic>
            <p:nvPicPr>
              <p:cNvPr id="10" name="Ink 9">
                <a:extLst>
                  <a:ext uri="{FF2B5EF4-FFF2-40B4-BE49-F238E27FC236}">
                    <a16:creationId xmlns:a16="http://schemas.microsoft.com/office/drawing/2014/main" id="{A3E4AA65-7003-4570-9CCD-99F5C510BDF6}"/>
                  </a:ext>
                </a:extLst>
              </p:cNvPr>
              <p:cNvPicPr/>
              <p:nvPr/>
            </p:nvPicPr>
            <p:blipFill>
              <a:blip r:embed="rId12"/>
              <a:stretch>
                <a:fillRect/>
              </a:stretch>
            </p:blipFill>
            <p:spPr>
              <a:xfrm>
                <a:off x="11989023" y="5293743"/>
                <a:ext cx="678240" cy="2523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 name="Ink 10">
                <a:extLst>
                  <a:ext uri="{FF2B5EF4-FFF2-40B4-BE49-F238E27FC236}">
                    <a16:creationId xmlns:a16="http://schemas.microsoft.com/office/drawing/2014/main" id="{A2CB0C47-4031-407A-B8D8-869706A6E84A}"/>
                  </a:ext>
                </a:extLst>
              </p14:cNvPr>
              <p14:cNvContentPartPr/>
              <p14:nvPr/>
            </p14:nvContentPartPr>
            <p14:xfrm>
              <a:off x="8469663" y="5570223"/>
              <a:ext cx="540720" cy="360"/>
            </p14:xfrm>
          </p:contentPart>
        </mc:Choice>
        <mc:Fallback xmlns="">
          <p:pic>
            <p:nvPicPr>
              <p:cNvPr id="11" name="Ink 10">
                <a:extLst>
                  <a:ext uri="{FF2B5EF4-FFF2-40B4-BE49-F238E27FC236}">
                    <a16:creationId xmlns:a16="http://schemas.microsoft.com/office/drawing/2014/main" id="{A2CB0C47-4031-407A-B8D8-869706A6E84A}"/>
                  </a:ext>
                </a:extLst>
              </p:cNvPr>
              <p:cNvPicPr/>
              <p:nvPr/>
            </p:nvPicPr>
            <p:blipFill>
              <a:blip r:embed="rId14"/>
              <a:stretch>
                <a:fillRect/>
              </a:stretch>
            </p:blipFill>
            <p:spPr>
              <a:xfrm>
                <a:off x="8416023" y="5462223"/>
                <a:ext cx="64836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2" name="Ink 11">
                <a:extLst>
                  <a:ext uri="{FF2B5EF4-FFF2-40B4-BE49-F238E27FC236}">
                    <a16:creationId xmlns:a16="http://schemas.microsoft.com/office/drawing/2014/main" id="{99F2E995-9583-425F-A42E-8383093B0807}"/>
                  </a:ext>
                </a:extLst>
              </p14:cNvPr>
              <p14:cNvContentPartPr/>
              <p14:nvPr/>
            </p14:nvContentPartPr>
            <p14:xfrm>
              <a:off x="7410903" y="5690103"/>
              <a:ext cx="589320" cy="36720"/>
            </p14:xfrm>
          </p:contentPart>
        </mc:Choice>
        <mc:Fallback xmlns="">
          <p:pic>
            <p:nvPicPr>
              <p:cNvPr id="12" name="Ink 11">
                <a:extLst>
                  <a:ext uri="{FF2B5EF4-FFF2-40B4-BE49-F238E27FC236}">
                    <a16:creationId xmlns:a16="http://schemas.microsoft.com/office/drawing/2014/main" id="{99F2E995-9583-425F-A42E-8383093B0807}"/>
                  </a:ext>
                </a:extLst>
              </p:cNvPr>
              <p:cNvPicPr/>
              <p:nvPr/>
            </p:nvPicPr>
            <p:blipFill>
              <a:blip r:embed="rId16"/>
              <a:stretch>
                <a:fillRect/>
              </a:stretch>
            </p:blipFill>
            <p:spPr>
              <a:xfrm>
                <a:off x="7357263" y="5582463"/>
                <a:ext cx="696960" cy="252360"/>
              </a:xfrm>
              <a:prstGeom prst="rect">
                <a:avLst/>
              </a:prstGeom>
            </p:spPr>
          </p:pic>
        </mc:Fallback>
      </mc:AlternateContent>
      <p:sp>
        <p:nvSpPr>
          <p:cNvPr id="13" name="TextBox 12">
            <a:extLst>
              <a:ext uri="{FF2B5EF4-FFF2-40B4-BE49-F238E27FC236}">
                <a16:creationId xmlns:a16="http://schemas.microsoft.com/office/drawing/2014/main" id="{3B36041A-0940-4020-8D76-AC784AA538ED}"/>
              </a:ext>
            </a:extLst>
          </p:cNvPr>
          <p:cNvSpPr txBox="1"/>
          <p:nvPr/>
        </p:nvSpPr>
        <p:spPr>
          <a:xfrm>
            <a:off x="11521825" y="4852417"/>
            <a:ext cx="1973179" cy="424732"/>
          </a:xfrm>
          <a:prstGeom prst="rect">
            <a:avLst/>
          </a:prstGeom>
          <a:noFill/>
          <a:ln>
            <a:solidFill>
              <a:schemeClr val="bg1"/>
            </a:solidFill>
          </a:ln>
        </p:spPr>
        <p:txBody>
          <a:bodyPr wrap="square" rtlCol="0">
            <a:spAutoFit/>
          </a:bodyPr>
          <a:lstStyle/>
          <a:p>
            <a:r>
              <a:rPr lang="en-US" b="1" dirty="0">
                <a:solidFill>
                  <a:srgbClr val="000000"/>
                </a:solidFill>
              </a:rPr>
              <a:t>Delete these!</a:t>
            </a:r>
          </a:p>
        </p:txBody>
      </p:sp>
    </p:spTree>
    <p:extLst>
      <p:ext uri="{BB962C8B-B14F-4D97-AF65-F5344CB8AC3E}">
        <p14:creationId xmlns:p14="http://schemas.microsoft.com/office/powerpoint/2010/main" val="2512504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F62C14C-7875-4161-94F6-3B99169D54E7}"/>
              </a:ext>
            </a:extLst>
          </p:cNvPr>
          <p:cNvSpPr>
            <a:spLocks noGrp="1"/>
          </p:cNvSpPr>
          <p:nvPr>
            <p:ph type="sldNum" sz="quarter" idx="12"/>
          </p:nvPr>
        </p:nvSpPr>
        <p:spPr/>
        <p:txBody>
          <a:bodyPr/>
          <a:lstStyle/>
          <a:p>
            <a:fld id="{FE7A4BB3-E848-5A44-82DF-322201952CD8}" type="slidenum">
              <a:rPr lang="en-US" smtClean="0"/>
              <a:pPr/>
              <a:t>25</a:t>
            </a:fld>
            <a:endParaRPr lang="en-US" dirty="0"/>
          </a:p>
        </p:txBody>
      </p:sp>
      <p:sp>
        <p:nvSpPr>
          <p:cNvPr id="3" name="Title 2">
            <a:extLst>
              <a:ext uri="{FF2B5EF4-FFF2-40B4-BE49-F238E27FC236}">
                <a16:creationId xmlns:a16="http://schemas.microsoft.com/office/drawing/2014/main" id="{3C0F363A-0B47-427A-B922-563BEE138731}"/>
              </a:ext>
            </a:extLst>
          </p:cNvPr>
          <p:cNvSpPr>
            <a:spLocks noGrp="1"/>
          </p:cNvSpPr>
          <p:nvPr>
            <p:ph type="title"/>
          </p:nvPr>
        </p:nvSpPr>
        <p:spPr>
          <a:xfrm>
            <a:off x="3200399" y="270933"/>
            <a:ext cx="11069053" cy="1310979"/>
          </a:xfrm>
        </p:spPr>
        <p:txBody>
          <a:bodyPr/>
          <a:lstStyle/>
          <a:p>
            <a:r>
              <a:rPr lang="en-US" dirty="0"/>
              <a:t>Resources for running GCAM and resolving errors</a:t>
            </a:r>
          </a:p>
        </p:txBody>
      </p:sp>
      <p:sp>
        <p:nvSpPr>
          <p:cNvPr id="4" name="Content Placeholder 3">
            <a:extLst>
              <a:ext uri="{FF2B5EF4-FFF2-40B4-BE49-F238E27FC236}">
                <a16:creationId xmlns:a16="http://schemas.microsoft.com/office/drawing/2014/main" id="{4FEB7614-E766-4A5B-9132-636DB5C882E2}"/>
              </a:ext>
            </a:extLst>
          </p:cNvPr>
          <p:cNvSpPr>
            <a:spLocks noGrp="1"/>
          </p:cNvSpPr>
          <p:nvPr>
            <p:ph sz="quarter" idx="20"/>
          </p:nvPr>
        </p:nvSpPr>
        <p:spPr>
          <a:xfrm>
            <a:off x="1371600" y="1684421"/>
            <a:ext cx="12801600" cy="5859379"/>
          </a:xfrm>
        </p:spPr>
        <p:txBody>
          <a:bodyPr/>
          <a:lstStyle/>
          <a:p>
            <a:r>
              <a:rPr lang="en-US" dirty="0"/>
              <a:t>Ask on Slack, or search previous posts</a:t>
            </a:r>
          </a:p>
          <a:p>
            <a:pPr lvl="1"/>
            <a:r>
              <a:rPr lang="en-US" dirty="0"/>
              <a:t>Helpful channels: #gcam, #gcam-help, #gcam-data-system, #pic</a:t>
            </a:r>
          </a:p>
          <a:p>
            <a:r>
              <a:rPr lang="en-US" dirty="0"/>
              <a:t>Master list of JGCRI guides</a:t>
            </a:r>
          </a:p>
          <a:p>
            <a:pPr lvl="1"/>
            <a:r>
              <a:rPr lang="en-US" dirty="0"/>
              <a:t> </a:t>
            </a:r>
            <a:r>
              <a:rPr lang="en-US" dirty="0">
                <a:hlinkClick r:id="rId3"/>
              </a:rPr>
              <a:t>https://docs.google.com/document/d/19AX4Rvdj3vW59ag9N4-4Wz3DYB0viTjLrjItEIa_WTE/edit#</a:t>
            </a:r>
            <a:r>
              <a:rPr lang="en-US" dirty="0"/>
              <a:t> </a:t>
            </a:r>
          </a:p>
          <a:p>
            <a:r>
              <a:rPr lang="en-US" dirty="0"/>
              <a:t>GCAM overview and tutorial from 2019 Annual Meeting: </a:t>
            </a:r>
          </a:p>
          <a:p>
            <a:pPr lvl="1"/>
            <a:r>
              <a:rPr lang="en-US" dirty="0">
                <a:hlinkClick r:id="rId4"/>
              </a:rPr>
              <a:t>http://www.globalchange.umd.edu/data/annual-meetings/2019/GCAM_Overview-PM_20191106.pdf</a:t>
            </a:r>
            <a:endParaRPr lang="en-US" dirty="0"/>
          </a:p>
          <a:p>
            <a:pPr lvl="1"/>
            <a:r>
              <a:rPr lang="en-US" dirty="0">
                <a:hlinkClick r:id="rId5"/>
              </a:rPr>
              <a:t>http://www.globalchange.umd.edu/data/gcam/GCAM_tutorial_2019.pdf</a:t>
            </a:r>
            <a:endParaRPr lang="en-US" dirty="0"/>
          </a:p>
          <a:p>
            <a:r>
              <a:rPr lang="en-US" dirty="0"/>
              <a:t>GCAM documentation</a:t>
            </a:r>
          </a:p>
          <a:p>
            <a:pPr lvl="1"/>
            <a:r>
              <a:rPr lang="en-US" u="sng" dirty="0">
                <a:hlinkClick r:id="rId6"/>
              </a:rPr>
              <a:t>http://jgcri.github.io/gcam-doc/</a:t>
            </a:r>
            <a:endParaRPr lang="en-US" u="sng" dirty="0"/>
          </a:p>
          <a:p>
            <a:r>
              <a:rPr lang="en-US" dirty="0"/>
              <a:t>GCAM issues on GitHub</a:t>
            </a:r>
          </a:p>
          <a:p>
            <a:pPr lvl="1"/>
            <a:r>
              <a:rPr lang="en-US" dirty="0">
                <a:hlinkClick r:id="rId7"/>
              </a:rPr>
              <a:t>https://github.com/jgcri/gcam-core/issues</a:t>
            </a:r>
            <a:endParaRPr lang="en-US" dirty="0"/>
          </a:p>
          <a:p>
            <a:r>
              <a:rPr lang="en-US" dirty="0"/>
              <a:t>Ask a coworker </a:t>
            </a:r>
          </a:p>
        </p:txBody>
      </p:sp>
    </p:spTree>
    <p:extLst>
      <p:ext uri="{BB962C8B-B14F-4D97-AF65-F5344CB8AC3E}">
        <p14:creationId xmlns:p14="http://schemas.microsoft.com/office/powerpoint/2010/main" val="2400043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FBF25B5-DF38-4787-8C1D-7EDE3CB562B3}"/>
              </a:ext>
            </a:extLst>
          </p:cNvPr>
          <p:cNvSpPr>
            <a:spLocks noGrp="1"/>
          </p:cNvSpPr>
          <p:nvPr>
            <p:ph type="sldNum" sz="quarter" idx="12"/>
          </p:nvPr>
        </p:nvSpPr>
        <p:spPr/>
        <p:txBody>
          <a:bodyPr/>
          <a:lstStyle/>
          <a:p>
            <a:fld id="{FE7A4BB3-E848-5A44-82DF-322201952CD8}" type="slidenum">
              <a:rPr lang="en-US" smtClean="0"/>
              <a:pPr/>
              <a:t>3</a:t>
            </a:fld>
            <a:endParaRPr lang="en-US"/>
          </a:p>
        </p:txBody>
      </p:sp>
      <p:sp>
        <p:nvSpPr>
          <p:cNvPr id="3" name="Title 2">
            <a:extLst>
              <a:ext uri="{FF2B5EF4-FFF2-40B4-BE49-F238E27FC236}">
                <a16:creationId xmlns:a16="http://schemas.microsoft.com/office/drawing/2014/main" id="{EE2015A7-B28F-4B90-B21B-8C0F731083B8}"/>
              </a:ext>
            </a:extLst>
          </p:cNvPr>
          <p:cNvSpPr>
            <a:spLocks noGrp="1"/>
          </p:cNvSpPr>
          <p:nvPr>
            <p:ph type="title"/>
          </p:nvPr>
        </p:nvSpPr>
        <p:spPr/>
        <p:txBody>
          <a:bodyPr lIns="0" tIns="45720" rIns="91440" bIns="45720" anchor="b"/>
          <a:lstStyle/>
          <a:p>
            <a:r>
              <a:rPr lang="en-US" dirty="0"/>
              <a:t>GCAM Outputs on PIC</a:t>
            </a:r>
          </a:p>
        </p:txBody>
      </p:sp>
      <p:sp>
        <p:nvSpPr>
          <p:cNvPr id="4" name="Content Placeholder 3">
            <a:extLst>
              <a:ext uri="{FF2B5EF4-FFF2-40B4-BE49-F238E27FC236}">
                <a16:creationId xmlns:a16="http://schemas.microsoft.com/office/drawing/2014/main" id="{8F687E28-D0D4-4CAE-965F-1450D365BEFE}"/>
              </a:ext>
            </a:extLst>
          </p:cNvPr>
          <p:cNvSpPr>
            <a:spLocks noGrp="1"/>
          </p:cNvSpPr>
          <p:nvPr>
            <p:ph sz="quarter" idx="20"/>
          </p:nvPr>
        </p:nvSpPr>
        <p:spPr>
          <a:xfrm>
            <a:off x="1481246" y="1826547"/>
            <a:ext cx="8264333" cy="3527332"/>
          </a:xfrm>
        </p:spPr>
        <p:txBody>
          <a:bodyPr lIns="91440" tIns="45720" rIns="91440" bIns="45720" anchor="t"/>
          <a:lstStyle/>
          <a:p>
            <a:r>
              <a:rPr lang="en-US" dirty="0">
                <a:latin typeface="+mn-lt"/>
              </a:rPr>
              <a:t>When running automated GCAM batches on PIC, results of your queries will be written to csv files in the output folder of your experiment directory</a:t>
            </a:r>
          </a:p>
          <a:p>
            <a:r>
              <a:rPr lang="en-US" dirty="0">
                <a:latin typeface="+mn-lt"/>
              </a:rPr>
              <a:t>To run additional queries:</a:t>
            </a:r>
          </a:p>
          <a:p>
            <a:pPr lvl="1"/>
            <a:r>
              <a:rPr lang="en-US" dirty="0">
                <a:latin typeface="+mn-lt"/>
              </a:rPr>
              <a:t>add your new query files to the exe folder and xmldb_batch.xml file</a:t>
            </a:r>
          </a:p>
          <a:p>
            <a:pPr lvl="1"/>
            <a:r>
              <a:rPr lang="en-US" dirty="0">
                <a:latin typeface="+mn-lt"/>
              </a:rPr>
              <a:t>Call </a:t>
            </a:r>
            <a:r>
              <a:rPr lang="en-US" dirty="0">
                <a:solidFill>
                  <a:srgbClr val="000000"/>
                </a:solidFill>
                <a:latin typeface="Consolas" panose="020B0609020204030204" pitchFamily="49" charset="0"/>
              </a:rPr>
              <a:t>./query_exe.sh xmldb_batch.xml</a:t>
            </a:r>
          </a:p>
          <a:p>
            <a:pPr marL="548640" lvl="1" indent="0">
              <a:buNone/>
            </a:pPr>
            <a:endParaRPr lang="en-US" dirty="0">
              <a:latin typeface="Consolas" panose="020B0609020204030204" pitchFamily="49" charset="0"/>
            </a:endParaRPr>
          </a:p>
        </p:txBody>
      </p:sp>
      <p:pic>
        <p:nvPicPr>
          <p:cNvPr id="5" name="Picture 4">
            <a:extLst>
              <a:ext uri="{FF2B5EF4-FFF2-40B4-BE49-F238E27FC236}">
                <a16:creationId xmlns:a16="http://schemas.microsoft.com/office/drawing/2014/main" id="{446B41EE-655E-4CE4-A261-3954D8492E95}"/>
              </a:ext>
            </a:extLst>
          </p:cNvPr>
          <p:cNvPicPr>
            <a:picLocks noChangeAspect="1"/>
          </p:cNvPicPr>
          <p:nvPr/>
        </p:nvPicPr>
        <p:blipFill>
          <a:blip r:embed="rId3"/>
          <a:stretch>
            <a:fillRect/>
          </a:stretch>
        </p:blipFill>
        <p:spPr>
          <a:xfrm>
            <a:off x="9841832" y="1694200"/>
            <a:ext cx="4398890" cy="1999495"/>
          </a:xfrm>
          <a:prstGeom prst="rect">
            <a:avLst/>
          </a:prstGeom>
        </p:spPr>
      </p:pic>
      <p:sp>
        <p:nvSpPr>
          <p:cNvPr id="6" name="TextBox 5">
            <a:extLst>
              <a:ext uri="{FF2B5EF4-FFF2-40B4-BE49-F238E27FC236}">
                <a16:creationId xmlns:a16="http://schemas.microsoft.com/office/drawing/2014/main" id="{28B04B6C-B67C-446A-89B5-48A9BB8CD155}"/>
              </a:ext>
            </a:extLst>
          </p:cNvPr>
          <p:cNvSpPr txBox="1"/>
          <p:nvPr/>
        </p:nvSpPr>
        <p:spPr>
          <a:xfrm>
            <a:off x="9745579" y="3408898"/>
            <a:ext cx="2466474" cy="284797"/>
          </a:xfrm>
          <a:prstGeom prst="rect">
            <a:avLst/>
          </a:prstGeom>
          <a:noFill/>
          <a:ln>
            <a:solidFill>
              <a:schemeClr val="accent1"/>
            </a:solidFill>
          </a:ln>
        </p:spPr>
        <p:txBody>
          <a:bodyPr wrap="square" rtlCol="0">
            <a:spAutoFit/>
          </a:bodyPr>
          <a:lstStyle/>
          <a:p>
            <a:endParaRPr lang="en-US" dirty="0"/>
          </a:p>
        </p:txBody>
      </p:sp>
      <p:sp>
        <p:nvSpPr>
          <p:cNvPr id="7" name="TextBox 6">
            <a:extLst>
              <a:ext uri="{FF2B5EF4-FFF2-40B4-BE49-F238E27FC236}">
                <a16:creationId xmlns:a16="http://schemas.microsoft.com/office/drawing/2014/main" id="{34DF3599-31F0-4C23-88E3-D432C1F590FC}"/>
              </a:ext>
            </a:extLst>
          </p:cNvPr>
          <p:cNvSpPr txBox="1"/>
          <p:nvPr/>
        </p:nvSpPr>
        <p:spPr>
          <a:xfrm>
            <a:off x="1481246" y="5353879"/>
            <a:ext cx="12162565" cy="2579168"/>
          </a:xfrm>
          <a:prstGeom prst="rect">
            <a:avLst/>
          </a:prstGeom>
          <a:noFill/>
        </p:spPr>
        <p:txBody>
          <a:bodyPr wrap="square" rtlCol="0">
            <a:spAutoFit/>
          </a:bodyPr>
          <a:lstStyle/>
          <a:p>
            <a:pPr marL="342900" indent="-342900">
              <a:buFont typeface="Arial" panose="020B0604020202020204" pitchFamily="34" charset="0"/>
              <a:buChar char="•"/>
            </a:pPr>
            <a:r>
              <a:rPr lang="en-US" sz="2800" dirty="0"/>
              <a:t>Download the csv files to local (click Download, or drag and drop to the folder where you want them)</a:t>
            </a:r>
          </a:p>
          <a:p>
            <a:pPr marL="342900" indent="-342900">
              <a:buFont typeface="Arial" panose="020B0604020202020204" pitchFamily="34" charset="0"/>
              <a:buChar char="•"/>
            </a:pPr>
            <a:endParaRPr lang="en-US" sz="2800" dirty="0"/>
          </a:p>
          <a:p>
            <a:pPr marL="342900" indent="-342900">
              <a:buFont typeface="Arial" panose="020B0604020202020204" pitchFamily="34" charset="0"/>
              <a:buChar char="•"/>
            </a:pPr>
            <a:r>
              <a:rPr lang="en-US" sz="2800" dirty="0"/>
              <a:t>Can then import them into R to process the results, make plots, etc.</a:t>
            </a:r>
          </a:p>
          <a:p>
            <a:pPr marL="891540" lvl="1" indent="-342900">
              <a:buFont typeface="Arial" panose="020B0604020202020204" pitchFamily="34" charset="0"/>
              <a:buChar char="•"/>
            </a:pPr>
            <a:r>
              <a:rPr lang="en-US" sz="2400" dirty="0"/>
              <a:t>Results are in wide format</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2850254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A352F0D-6E8F-42B9-993C-6D1C5AF7AB43}"/>
              </a:ext>
            </a:extLst>
          </p:cNvPr>
          <p:cNvSpPr>
            <a:spLocks noGrp="1"/>
          </p:cNvSpPr>
          <p:nvPr>
            <p:ph type="sldNum" sz="quarter" idx="12"/>
          </p:nvPr>
        </p:nvSpPr>
        <p:spPr/>
        <p:txBody>
          <a:bodyPr/>
          <a:lstStyle/>
          <a:p>
            <a:fld id="{FE7A4BB3-E848-5A44-82DF-322201952CD8}" type="slidenum">
              <a:rPr lang="en-US" smtClean="0"/>
              <a:pPr/>
              <a:t>4</a:t>
            </a:fld>
            <a:endParaRPr lang="en-US" dirty="0"/>
          </a:p>
        </p:txBody>
      </p:sp>
      <p:sp>
        <p:nvSpPr>
          <p:cNvPr id="3" name="Title 2">
            <a:extLst>
              <a:ext uri="{FF2B5EF4-FFF2-40B4-BE49-F238E27FC236}">
                <a16:creationId xmlns:a16="http://schemas.microsoft.com/office/drawing/2014/main" id="{2CBA0166-C2F4-4010-BBDC-A88C698C2F41}"/>
              </a:ext>
            </a:extLst>
          </p:cNvPr>
          <p:cNvSpPr>
            <a:spLocks noGrp="1"/>
          </p:cNvSpPr>
          <p:nvPr>
            <p:ph type="title"/>
          </p:nvPr>
        </p:nvSpPr>
        <p:spPr/>
        <p:txBody>
          <a:bodyPr/>
          <a:lstStyle/>
          <a:p>
            <a:r>
              <a:rPr lang="en-US" dirty="0"/>
              <a:t>GCAM Outputs on PIC</a:t>
            </a:r>
          </a:p>
        </p:txBody>
      </p:sp>
      <p:sp>
        <p:nvSpPr>
          <p:cNvPr id="4" name="Content Placeholder 3">
            <a:extLst>
              <a:ext uri="{FF2B5EF4-FFF2-40B4-BE49-F238E27FC236}">
                <a16:creationId xmlns:a16="http://schemas.microsoft.com/office/drawing/2014/main" id="{F6C27C8B-5E4D-49EA-8A5F-A3A18A6730C1}"/>
              </a:ext>
            </a:extLst>
          </p:cNvPr>
          <p:cNvSpPr>
            <a:spLocks noGrp="1"/>
          </p:cNvSpPr>
          <p:nvPr>
            <p:ph sz="quarter" idx="20"/>
          </p:nvPr>
        </p:nvSpPr>
        <p:spPr/>
        <p:txBody>
          <a:bodyPr/>
          <a:lstStyle/>
          <a:p>
            <a:r>
              <a:rPr lang="en-US" dirty="0"/>
              <a:t>In the configuration file, check where the database of results is being written to!</a:t>
            </a:r>
          </a:p>
          <a:p>
            <a:r>
              <a:rPr lang="en-US" dirty="0"/>
              <a:t>When running using the automated batch scripts: </a:t>
            </a:r>
          </a:p>
          <a:p>
            <a:pPr marL="548640" lvl="1" indent="0">
              <a:buNone/>
            </a:pPr>
            <a:endParaRPr lang="en-US" dirty="0"/>
          </a:p>
          <a:p>
            <a:pPr marL="548640" lvl="1" indent="0">
              <a:buNone/>
            </a:pPr>
            <a:endParaRPr lang="en-US" dirty="0"/>
          </a:p>
          <a:p>
            <a:pPr marL="548640" lvl="1" indent="0">
              <a:buNone/>
            </a:pPr>
            <a:r>
              <a:rPr lang="en-US" dirty="0"/>
              <a:t>will write the outputs of each individual scenario in a separate database, in the </a:t>
            </a:r>
            <a:r>
              <a:rPr lang="en-US" dirty="0" err="1"/>
              <a:t>exe_X</a:t>
            </a:r>
            <a:r>
              <a:rPr lang="en-US" dirty="0"/>
              <a:t> folder.</a:t>
            </a:r>
          </a:p>
          <a:p>
            <a:pPr marL="548640" lvl="1" indent="0">
              <a:buNone/>
            </a:pPr>
            <a:endParaRPr lang="en-US" dirty="0"/>
          </a:p>
          <a:p>
            <a:pPr marL="548640" lvl="1" indent="0">
              <a:buNone/>
            </a:pPr>
            <a:r>
              <a:rPr lang="en-US" dirty="0"/>
              <a:t>Changing the </a:t>
            </a:r>
            <a:r>
              <a:rPr lang="en-US" dirty="0" err="1"/>
              <a:t>xmldb</a:t>
            </a:r>
            <a:r>
              <a:rPr lang="en-US" dirty="0"/>
              <a:t>-location to the main folder, e.g. </a:t>
            </a:r>
          </a:p>
          <a:p>
            <a:pPr marL="548640" lvl="1" indent="0">
              <a:buNone/>
            </a:pPr>
            <a:endParaRPr lang="en-US" dirty="0"/>
          </a:p>
          <a:p>
            <a:pPr marL="548640" lvl="1" indent="0">
              <a:buNone/>
            </a:pPr>
            <a:endParaRPr lang="en-US" dirty="0"/>
          </a:p>
          <a:p>
            <a:pPr marL="548640" lvl="1" indent="0">
              <a:buNone/>
            </a:pPr>
            <a:r>
              <a:rPr lang="en-US" dirty="0"/>
              <a:t>will write the outputs of all scenarios in one database.</a:t>
            </a:r>
          </a:p>
          <a:p>
            <a:pPr marL="548640" lvl="1" indent="0">
              <a:buNone/>
            </a:pPr>
            <a:r>
              <a:rPr lang="en-US" dirty="0"/>
              <a:t>This can be more convenient if you want to download the database and use </a:t>
            </a:r>
            <a:r>
              <a:rPr lang="en-US" dirty="0" err="1"/>
              <a:t>rgcam</a:t>
            </a:r>
            <a:r>
              <a:rPr lang="en-US" dirty="0"/>
              <a:t>, but querying on PIC by adding queries to the exe folder only works with the first setup.</a:t>
            </a:r>
          </a:p>
          <a:p>
            <a:endParaRPr lang="en-US" dirty="0"/>
          </a:p>
        </p:txBody>
      </p:sp>
      <p:pic>
        <p:nvPicPr>
          <p:cNvPr id="5" name="Picture 4">
            <a:extLst>
              <a:ext uri="{FF2B5EF4-FFF2-40B4-BE49-F238E27FC236}">
                <a16:creationId xmlns:a16="http://schemas.microsoft.com/office/drawing/2014/main" id="{80391CBF-5F1E-4462-8489-9DF034B3513F}"/>
              </a:ext>
            </a:extLst>
          </p:cNvPr>
          <p:cNvPicPr>
            <a:picLocks noChangeAspect="1"/>
          </p:cNvPicPr>
          <p:nvPr/>
        </p:nvPicPr>
        <p:blipFill>
          <a:blip r:embed="rId3"/>
          <a:stretch>
            <a:fillRect/>
          </a:stretch>
        </p:blipFill>
        <p:spPr>
          <a:xfrm>
            <a:off x="2085974" y="3686217"/>
            <a:ext cx="10945309" cy="297280"/>
          </a:xfrm>
          <a:prstGeom prst="rect">
            <a:avLst/>
          </a:prstGeom>
          <a:ln>
            <a:solidFill>
              <a:srgbClr val="000000"/>
            </a:solidFill>
          </a:ln>
        </p:spPr>
      </p:pic>
      <p:pic>
        <p:nvPicPr>
          <p:cNvPr id="6" name="Picture 5">
            <a:extLst>
              <a:ext uri="{FF2B5EF4-FFF2-40B4-BE49-F238E27FC236}">
                <a16:creationId xmlns:a16="http://schemas.microsoft.com/office/drawing/2014/main" id="{7B23581B-F952-41A2-952F-2A8ECEE56112}"/>
              </a:ext>
            </a:extLst>
          </p:cNvPr>
          <p:cNvPicPr>
            <a:picLocks noChangeAspect="1"/>
          </p:cNvPicPr>
          <p:nvPr/>
        </p:nvPicPr>
        <p:blipFill>
          <a:blip r:embed="rId4"/>
          <a:stretch>
            <a:fillRect/>
          </a:stretch>
        </p:blipFill>
        <p:spPr>
          <a:xfrm>
            <a:off x="2011588" y="6008852"/>
            <a:ext cx="11094080" cy="326697"/>
          </a:xfrm>
          <a:prstGeom prst="rect">
            <a:avLst/>
          </a:prstGeom>
          <a:ln>
            <a:solidFill>
              <a:srgbClr val="000000"/>
            </a:solidFill>
          </a:ln>
        </p:spPr>
      </p:pic>
      <mc:AlternateContent xmlns:mc="http://schemas.openxmlformats.org/markup-compatibility/2006" xmlns:p14="http://schemas.microsoft.com/office/powerpoint/2010/main">
        <mc:Choice Requires="p14">
          <p:contentPart p14:bwMode="auto" r:id="rId5">
            <p14:nvContentPartPr>
              <p14:cNvPr id="12" name="Ink 11">
                <a:extLst>
                  <a:ext uri="{FF2B5EF4-FFF2-40B4-BE49-F238E27FC236}">
                    <a16:creationId xmlns:a16="http://schemas.microsoft.com/office/drawing/2014/main" id="{BA7A52C7-8748-4907-B7C0-50AF0EBFC820}"/>
                  </a:ext>
                </a:extLst>
              </p14:cNvPr>
              <p14:cNvContentPartPr/>
              <p14:nvPr/>
            </p14:nvContentPartPr>
            <p14:xfrm>
              <a:off x="9781105" y="6172200"/>
              <a:ext cx="194040" cy="36000"/>
            </p14:xfrm>
          </p:contentPart>
        </mc:Choice>
        <mc:Fallback xmlns="">
          <p:pic>
            <p:nvPicPr>
              <p:cNvPr id="12" name="Ink 11">
                <a:extLst>
                  <a:ext uri="{FF2B5EF4-FFF2-40B4-BE49-F238E27FC236}">
                    <a16:creationId xmlns:a16="http://schemas.microsoft.com/office/drawing/2014/main" id="{BA7A52C7-8748-4907-B7C0-50AF0EBFC820}"/>
                  </a:ext>
                </a:extLst>
              </p:cNvPr>
              <p:cNvPicPr/>
              <p:nvPr/>
            </p:nvPicPr>
            <p:blipFill>
              <a:blip r:embed="rId6"/>
              <a:stretch>
                <a:fillRect/>
              </a:stretch>
            </p:blipFill>
            <p:spPr>
              <a:xfrm>
                <a:off x="9727465" y="6064560"/>
                <a:ext cx="301680" cy="251640"/>
              </a:xfrm>
              <a:prstGeom prst="rect">
                <a:avLst/>
              </a:prstGeom>
            </p:spPr>
          </p:pic>
        </mc:Fallback>
      </mc:AlternateContent>
    </p:spTree>
    <p:extLst>
      <p:ext uri="{BB962C8B-B14F-4D97-AF65-F5344CB8AC3E}">
        <p14:creationId xmlns:p14="http://schemas.microsoft.com/office/powerpoint/2010/main" val="1219925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FBF25B5-DF38-4787-8C1D-7EDE3CB562B3}"/>
              </a:ext>
            </a:extLst>
          </p:cNvPr>
          <p:cNvSpPr>
            <a:spLocks noGrp="1"/>
          </p:cNvSpPr>
          <p:nvPr>
            <p:ph type="sldNum" sz="quarter" idx="12"/>
          </p:nvPr>
        </p:nvSpPr>
        <p:spPr/>
        <p:txBody>
          <a:bodyPr/>
          <a:lstStyle/>
          <a:p>
            <a:fld id="{FE7A4BB3-E848-5A44-82DF-322201952CD8}" type="slidenum">
              <a:rPr lang="en-US" smtClean="0"/>
              <a:pPr/>
              <a:t>5</a:t>
            </a:fld>
            <a:endParaRPr lang="en-US"/>
          </a:p>
        </p:txBody>
      </p:sp>
      <p:sp>
        <p:nvSpPr>
          <p:cNvPr id="3" name="Title 2">
            <a:extLst>
              <a:ext uri="{FF2B5EF4-FFF2-40B4-BE49-F238E27FC236}">
                <a16:creationId xmlns:a16="http://schemas.microsoft.com/office/drawing/2014/main" id="{EE2015A7-B28F-4B90-B21B-8C0F731083B8}"/>
              </a:ext>
            </a:extLst>
          </p:cNvPr>
          <p:cNvSpPr>
            <a:spLocks noGrp="1"/>
          </p:cNvSpPr>
          <p:nvPr>
            <p:ph type="title"/>
          </p:nvPr>
        </p:nvSpPr>
        <p:spPr>
          <a:xfrm>
            <a:off x="3200400" y="244429"/>
            <a:ext cx="10972800" cy="1310979"/>
          </a:xfrm>
        </p:spPr>
        <p:txBody>
          <a:bodyPr lIns="0" tIns="45720" rIns="91440" bIns="45720" anchor="b"/>
          <a:lstStyle/>
          <a:p>
            <a:r>
              <a:rPr lang="en-US" dirty="0"/>
              <a:t>Model Interface</a:t>
            </a:r>
          </a:p>
        </p:txBody>
      </p:sp>
      <p:sp>
        <p:nvSpPr>
          <p:cNvPr id="4" name="Content Placeholder 3">
            <a:extLst>
              <a:ext uri="{FF2B5EF4-FFF2-40B4-BE49-F238E27FC236}">
                <a16:creationId xmlns:a16="http://schemas.microsoft.com/office/drawing/2014/main" id="{8F687E28-D0D4-4CAE-965F-1450D365BEFE}"/>
              </a:ext>
            </a:extLst>
          </p:cNvPr>
          <p:cNvSpPr>
            <a:spLocks noGrp="1"/>
          </p:cNvSpPr>
          <p:nvPr>
            <p:ph sz="quarter" idx="20"/>
          </p:nvPr>
        </p:nvSpPr>
        <p:spPr>
          <a:xfrm>
            <a:off x="1934469" y="1826546"/>
            <a:ext cx="11741774" cy="5713941"/>
          </a:xfrm>
        </p:spPr>
        <p:txBody>
          <a:bodyPr lIns="91440" tIns="45720" rIns="91440" bIns="45720" anchor="t"/>
          <a:lstStyle/>
          <a:p>
            <a:pPr marL="0" indent="0">
              <a:buNone/>
            </a:pPr>
            <a:r>
              <a:rPr lang="en-US" dirty="0"/>
              <a:t>Model Interface (MI) is a program that comes with the Release Version of GCAM, and is used to view GCAM output.</a:t>
            </a:r>
            <a:endParaRPr lang="en-US" dirty="0">
              <a:latin typeface="Consolas" panose="020B0609020204030204" pitchFamily="49" charset="0"/>
            </a:endParaRPr>
          </a:p>
          <a:p>
            <a:pPr marL="0" indent="0">
              <a:buNone/>
            </a:pPr>
            <a:endParaRPr lang="en-US" dirty="0"/>
          </a:p>
          <a:p>
            <a:pPr marL="0" indent="0">
              <a:buNone/>
            </a:pPr>
            <a:r>
              <a:rPr lang="en-US" dirty="0"/>
              <a:t>To download MI: </a:t>
            </a:r>
            <a:r>
              <a:rPr lang="en-US" dirty="0">
                <a:hlinkClick r:id="rId2"/>
              </a:rPr>
              <a:t>https://github.com/JGCRI/gcam-core/releases/tag/gcam-v5.2</a:t>
            </a:r>
            <a:endParaRPr lang="en-US" dirty="0"/>
          </a:p>
          <a:p>
            <a:pPr marL="0" indent="0">
              <a:buNone/>
            </a:pPr>
            <a:endParaRPr lang="en-US" dirty="0">
              <a:latin typeface="Consolas" panose="020B0609020204030204" pitchFamily="49" charset="0"/>
            </a:endParaRPr>
          </a:p>
          <a:p>
            <a:pPr marL="0" indent="0">
              <a:buNone/>
            </a:pPr>
            <a:r>
              <a:rPr lang="en-US" dirty="0">
                <a:latin typeface="+mn-lt"/>
              </a:rPr>
              <a:t>Download the .zip for your operating system, and extract all files.</a:t>
            </a:r>
          </a:p>
          <a:p>
            <a:pPr marL="0" indent="0">
              <a:buNone/>
            </a:pPr>
            <a:endParaRPr lang="en-US" dirty="0"/>
          </a:p>
        </p:txBody>
      </p:sp>
    </p:spTree>
    <p:extLst>
      <p:ext uri="{BB962C8B-B14F-4D97-AF65-F5344CB8AC3E}">
        <p14:creationId xmlns:p14="http://schemas.microsoft.com/office/powerpoint/2010/main" val="2998823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FBF25B5-DF38-4787-8C1D-7EDE3CB562B3}"/>
              </a:ext>
            </a:extLst>
          </p:cNvPr>
          <p:cNvSpPr>
            <a:spLocks noGrp="1"/>
          </p:cNvSpPr>
          <p:nvPr>
            <p:ph type="sldNum" sz="quarter" idx="12"/>
          </p:nvPr>
        </p:nvSpPr>
        <p:spPr/>
        <p:txBody>
          <a:bodyPr/>
          <a:lstStyle/>
          <a:p>
            <a:fld id="{FE7A4BB3-E848-5A44-82DF-322201952CD8}" type="slidenum">
              <a:rPr lang="en-US" smtClean="0"/>
              <a:pPr/>
              <a:t>6</a:t>
            </a:fld>
            <a:endParaRPr lang="en-US"/>
          </a:p>
        </p:txBody>
      </p:sp>
      <p:sp>
        <p:nvSpPr>
          <p:cNvPr id="3" name="Title 2">
            <a:extLst>
              <a:ext uri="{FF2B5EF4-FFF2-40B4-BE49-F238E27FC236}">
                <a16:creationId xmlns:a16="http://schemas.microsoft.com/office/drawing/2014/main" id="{EE2015A7-B28F-4B90-B21B-8C0F731083B8}"/>
              </a:ext>
            </a:extLst>
          </p:cNvPr>
          <p:cNvSpPr>
            <a:spLocks noGrp="1"/>
          </p:cNvSpPr>
          <p:nvPr>
            <p:ph type="title"/>
          </p:nvPr>
        </p:nvSpPr>
        <p:spPr>
          <a:xfrm>
            <a:off x="3200400" y="244429"/>
            <a:ext cx="10972800" cy="1310979"/>
          </a:xfrm>
        </p:spPr>
        <p:txBody>
          <a:bodyPr lIns="0" tIns="45720" rIns="91440" bIns="45720" anchor="b"/>
          <a:lstStyle/>
          <a:p>
            <a:r>
              <a:rPr lang="en-US" dirty="0"/>
              <a:t>Model Interface</a:t>
            </a:r>
          </a:p>
        </p:txBody>
      </p:sp>
      <p:sp>
        <p:nvSpPr>
          <p:cNvPr id="4" name="Content Placeholder 3">
            <a:extLst>
              <a:ext uri="{FF2B5EF4-FFF2-40B4-BE49-F238E27FC236}">
                <a16:creationId xmlns:a16="http://schemas.microsoft.com/office/drawing/2014/main" id="{8F687E28-D0D4-4CAE-965F-1450D365BEFE}"/>
              </a:ext>
            </a:extLst>
          </p:cNvPr>
          <p:cNvSpPr>
            <a:spLocks noGrp="1"/>
          </p:cNvSpPr>
          <p:nvPr>
            <p:ph sz="quarter" idx="20"/>
          </p:nvPr>
        </p:nvSpPr>
        <p:spPr>
          <a:xfrm>
            <a:off x="1934469" y="1826546"/>
            <a:ext cx="11741774" cy="5713941"/>
          </a:xfrm>
        </p:spPr>
        <p:txBody>
          <a:bodyPr lIns="91440" tIns="45720" rIns="91440" bIns="45720" anchor="t"/>
          <a:lstStyle/>
          <a:p>
            <a:pPr marL="0" indent="0">
              <a:buNone/>
            </a:pPr>
            <a:r>
              <a:rPr lang="en-US" dirty="0"/>
              <a:t>To view GCAM results in MI, we first need to copy our database from remote to local.</a:t>
            </a:r>
          </a:p>
          <a:p>
            <a:pPr marL="0" indent="0">
              <a:buNone/>
            </a:pPr>
            <a:endParaRPr lang="en-US" dirty="0">
              <a:latin typeface="+mn-lt"/>
            </a:endParaRPr>
          </a:p>
          <a:p>
            <a:pPr marL="0" indent="0">
              <a:buNone/>
            </a:pPr>
            <a:r>
              <a:rPr lang="en-US" dirty="0">
                <a:latin typeface="+mn-lt"/>
              </a:rPr>
              <a:t>Simply drag your database from the remote (right) side of WinSCP to your preferred folder on the local (left) side of WinSCP.</a:t>
            </a:r>
          </a:p>
          <a:p>
            <a:pPr marL="0" indent="0">
              <a:buNone/>
            </a:pPr>
            <a:endParaRPr lang="en-US" dirty="0"/>
          </a:p>
        </p:txBody>
      </p:sp>
      <p:pic>
        <p:nvPicPr>
          <p:cNvPr id="6" name="Picture 5" descr="Graphical user interface, application&#10;&#10;Description automatically generated">
            <a:extLst>
              <a:ext uri="{FF2B5EF4-FFF2-40B4-BE49-F238E27FC236}">
                <a16:creationId xmlns:a16="http://schemas.microsoft.com/office/drawing/2014/main" id="{767C3BA6-3141-470A-ABCA-8B061521C943}"/>
              </a:ext>
            </a:extLst>
          </p:cNvPr>
          <p:cNvPicPr>
            <a:picLocks noChangeAspect="1"/>
          </p:cNvPicPr>
          <p:nvPr/>
        </p:nvPicPr>
        <p:blipFill>
          <a:blip r:embed="rId2"/>
          <a:stretch>
            <a:fillRect/>
          </a:stretch>
        </p:blipFill>
        <p:spPr>
          <a:xfrm>
            <a:off x="2530817" y="4286287"/>
            <a:ext cx="6370380" cy="3681196"/>
          </a:xfrm>
          <a:prstGeom prst="rect">
            <a:avLst/>
          </a:prstGeom>
        </p:spPr>
      </p:pic>
      <p:sp>
        <p:nvSpPr>
          <p:cNvPr id="7" name="TextBox 6">
            <a:extLst>
              <a:ext uri="{FF2B5EF4-FFF2-40B4-BE49-F238E27FC236}">
                <a16:creationId xmlns:a16="http://schemas.microsoft.com/office/drawing/2014/main" id="{2EC35E37-69DC-42B5-B953-3A7C3BA58EAC}"/>
              </a:ext>
            </a:extLst>
          </p:cNvPr>
          <p:cNvSpPr txBox="1"/>
          <p:nvPr/>
        </p:nvSpPr>
        <p:spPr>
          <a:xfrm>
            <a:off x="9097269" y="5347848"/>
            <a:ext cx="5075931" cy="1089529"/>
          </a:xfrm>
          <a:prstGeom prst="rect">
            <a:avLst/>
          </a:prstGeom>
          <a:noFill/>
        </p:spPr>
        <p:txBody>
          <a:bodyPr wrap="square" rtlCol="0">
            <a:spAutoFit/>
          </a:bodyPr>
          <a:lstStyle/>
          <a:p>
            <a:r>
              <a:rPr lang="en-US" dirty="0">
                <a:solidFill>
                  <a:srgbClr val="000000"/>
                </a:solidFill>
              </a:rPr>
              <a:t>This transfer can take some time, especially when there are multiple scenarios in your database.</a:t>
            </a:r>
          </a:p>
        </p:txBody>
      </p:sp>
    </p:spTree>
    <p:extLst>
      <p:ext uri="{BB962C8B-B14F-4D97-AF65-F5344CB8AC3E}">
        <p14:creationId xmlns:p14="http://schemas.microsoft.com/office/powerpoint/2010/main" val="3490120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FBF25B5-DF38-4787-8C1D-7EDE3CB562B3}"/>
              </a:ext>
            </a:extLst>
          </p:cNvPr>
          <p:cNvSpPr>
            <a:spLocks noGrp="1"/>
          </p:cNvSpPr>
          <p:nvPr>
            <p:ph type="sldNum" sz="quarter" idx="12"/>
          </p:nvPr>
        </p:nvSpPr>
        <p:spPr/>
        <p:txBody>
          <a:bodyPr/>
          <a:lstStyle/>
          <a:p>
            <a:fld id="{FE7A4BB3-E848-5A44-82DF-322201952CD8}" type="slidenum">
              <a:rPr lang="en-US" smtClean="0"/>
              <a:pPr/>
              <a:t>7</a:t>
            </a:fld>
            <a:endParaRPr lang="en-US"/>
          </a:p>
        </p:txBody>
      </p:sp>
      <p:sp>
        <p:nvSpPr>
          <p:cNvPr id="3" name="Title 2">
            <a:extLst>
              <a:ext uri="{FF2B5EF4-FFF2-40B4-BE49-F238E27FC236}">
                <a16:creationId xmlns:a16="http://schemas.microsoft.com/office/drawing/2014/main" id="{EE2015A7-B28F-4B90-B21B-8C0F731083B8}"/>
              </a:ext>
            </a:extLst>
          </p:cNvPr>
          <p:cNvSpPr>
            <a:spLocks noGrp="1"/>
          </p:cNvSpPr>
          <p:nvPr>
            <p:ph type="title"/>
          </p:nvPr>
        </p:nvSpPr>
        <p:spPr>
          <a:xfrm>
            <a:off x="3200400" y="244429"/>
            <a:ext cx="10972800" cy="1310979"/>
          </a:xfrm>
        </p:spPr>
        <p:txBody>
          <a:bodyPr lIns="0" tIns="45720" rIns="91440" bIns="45720" anchor="b"/>
          <a:lstStyle/>
          <a:p>
            <a:r>
              <a:rPr lang="en-US" dirty="0"/>
              <a:t>Model Interface</a:t>
            </a:r>
          </a:p>
        </p:txBody>
      </p:sp>
      <p:sp>
        <p:nvSpPr>
          <p:cNvPr id="4" name="Content Placeholder 3">
            <a:extLst>
              <a:ext uri="{FF2B5EF4-FFF2-40B4-BE49-F238E27FC236}">
                <a16:creationId xmlns:a16="http://schemas.microsoft.com/office/drawing/2014/main" id="{8F687E28-D0D4-4CAE-965F-1450D365BEFE}"/>
              </a:ext>
            </a:extLst>
          </p:cNvPr>
          <p:cNvSpPr>
            <a:spLocks noGrp="1"/>
          </p:cNvSpPr>
          <p:nvPr>
            <p:ph sz="quarter" idx="20"/>
          </p:nvPr>
        </p:nvSpPr>
        <p:spPr>
          <a:xfrm>
            <a:off x="1934469" y="1826546"/>
            <a:ext cx="5192607" cy="5713941"/>
          </a:xfrm>
        </p:spPr>
        <p:txBody>
          <a:bodyPr lIns="91440" tIns="45720" rIns="91440" bIns="45720" anchor="t"/>
          <a:lstStyle/>
          <a:p>
            <a:pPr marL="0" indent="0">
              <a:buNone/>
            </a:pPr>
            <a:endParaRPr lang="en-US" dirty="0"/>
          </a:p>
          <a:p>
            <a:pPr marL="0" indent="0">
              <a:buNone/>
            </a:pPr>
            <a:endParaRPr lang="en-US" dirty="0"/>
          </a:p>
          <a:p>
            <a:pPr marL="0" indent="0">
              <a:buNone/>
            </a:pPr>
            <a:r>
              <a:rPr lang="en-US" dirty="0"/>
              <a:t>	</a:t>
            </a:r>
            <a:r>
              <a:rPr lang="en-US" dirty="0">
                <a:solidFill>
                  <a:srgbClr val="000000"/>
                </a:solidFill>
              </a:rPr>
              <a:t>run-model-interface.bat</a:t>
            </a:r>
          </a:p>
          <a:p>
            <a:pPr marL="0" indent="0">
              <a:buNone/>
            </a:pPr>
            <a:endParaRPr lang="en-US" dirty="0"/>
          </a:p>
          <a:p>
            <a:pPr marL="0" indent="0">
              <a:buNone/>
            </a:pPr>
            <a:r>
              <a:rPr lang="en-US" dirty="0"/>
              <a:t>File &gt; Open &gt; DB Open</a:t>
            </a:r>
          </a:p>
          <a:p>
            <a:pPr marL="0" indent="0">
              <a:buNone/>
            </a:pPr>
            <a:endParaRPr lang="en-US" dirty="0"/>
          </a:p>
          <a:p>
            <a:pPr marL="0" indent="0">
              <a:buNone/>
            </a:pPr>
            <a:r>
              <a:rPr lang="en-US" dirty="0"/>
              <a:t>Depending on how you set up your run, sometimes the </a:t>
            </a:r>
            <a:r>
              <a:rPr lang="en-US" dirty="0" err="1"/>
              <a:t>database_basexdb</a:t>
            </a:r>
            <a:r>
              <a:rPr lang="en-US" dirty="0"/>
              <a:t> folder will contain all of your scenarios. Other times they will be in multiple databases, which is addressed later.</a:t>
            </a:r>
          </a:p>
          <a:p>
            <a:pPr marL="0" indent="0">
              <a:buNone/>
            </a:pPr>
            <a:endParaRPr lang="en-US" dirty="0">
              <a:solidFill>
                <a:srgbClr val="000000"/>
              </a:solidFill>
            </a:endParaRPr>
          </a:p>
          <a:p>
            <a:pPr marL="0" indent="0">
              <a:buNone/>
            </a:pPr>
            <a:endParaRPr lang="en-US" dirty="0"/>
          </a:p>
        </p:txBody>
      </p:sp>
      <p:pic>
        <p:nvPicPr>
          <p:cNvPr id="9" name="Picture 8" descr="Graphical user interface, text, application&#10;&#10;Description automatically generated">
            <a:extLst>
              <a:ext uri="{FF2B5EF4-FFF2-40B4-BE49-F238E27FC236}">
                <a16:creationId xmlns:a16="http://schemas.microsoft.com/office/drawing/2014/main" id="{2E07B22F-6BA7-49FC-B005-17A36B6B7C7D}"/>
              </a:ext>
            </a:extLst>
          </p:cNvPr>
          <p:cNvPicPr>
            <a:picLocks noChangeAspect="1"/>
          </p:cNvPicPr>
          <p:nvPr/>
        </p:nvPicPr>
        <p:blipFill>
          <a:blip r:embed="rId2"/>
          <a:stretch>
            <a:fillRect/>
          </a:stretch>
        </p:blipFill>
        <p:spPr>
          <a:xfrm>
            <a:off x="7315200" y="3020930"/>
            <a:ext cx="6737290" cy="4980070"/>
          </a:xfrm>
          <a:prstGeom prst="rect">
            <a:avLst/>
          </a:prstGeom>
        </p:spPr>
      </p:pic>
      <p:sp>
        <p:nvSpPr>
          <p:cNvPr id="7" name="TextBox 6">
            <a:extLst>
              <a:ext uri="{FF2B5EF4-FFF2-40B4-BE49-F238E27FC236}">
                <a16:creationId xmlns:a16="http://schemas.microsoft.com/office/drawing/2014/main" id="{3AE94EAF-D26C-43AF-9B50-5E0CA5E5FB52}"/>
              </a:ext>
            </a:extLst>
          </p:cNvPr>
          <p:cNvSpPr txBox="1"/>
          <p:nvPr/>
        </p:nvSpPr>
        <p:spPr>
          <a:xfrm>
            <a:off x="8788435" y="4232080"/>
            <a:ext cx="5075931" cy="424732"/>
          </a:xfrm>
          <a:prstGeom prst="rect">
            <a:avLst/>
          </a:prstGeom>
          <a:noFill/>
        </p:spPr>
        <p:txBody>
          <a:bodyPr wrap="square" rtlCol="0">
            <a:spAutoFit/>
          </a:bodyPr>
          <a:lstStyle/>
          <a:p>
            <a:r>
              <a:rPr lang="en-US" dirty="0">
                <a:solidFill>
                  <a:srgbClr val="000000"/>
                </a:solidFill>
              </a:rPr>
              <a:t>Select the database you want to open</a:t>
            </a:r>
          </a:p>
        </p:txBody>
      </p:sp>
      <p:sp>
        <p:nvSpPr>
          <p:cNvPr id="11" name="TextBox 10">
            <a:extLst>
              <a:ext uri="{FF2B5EF4-FFF2-40B4-BE49-F238E27FC236}">
                <a16:creationId xmlns:a16="http://schemas.microsoft.com/office/drawing/2014/main" id="{810EF0F0-5A6B-41D7-B153-053634A5EA6A}"/>
              </a:ext>
            </a:extLst>
          </p:cNvPr>
          <p:cNvSpPr txBox="1"/>
          <p:nvPr/>
        </p:nvSpPr>
        <p:spPr>
          <a:xfrm>
            <a:off x="1975898" y="1826546"/>
            <a:ext cx="12245009" cy="1286506"/>
          </a:xfrm>
          <a:prstGeom prst="rect">
            <a:avLst/>
          </a:prstGeom>
          <a:noFill/>
        </p:spPr>
        <p:txBody>
          <a:bodyPr wrap="square" rtlCol="0">
            <a:spAutoFit/>
          </a:bodyPr>
          <a:lstStyle/>
          <a:p>
            <a:r>
              <a:rPr lang="en-US" sz="2800" dirty="0"/>
              <a:t>The batch file to run MI is in gcam-v5.2-Windows-Release-Package\</a:t>
            </a:r>
            <a:r>
              <a:rPr lang="en-US" sz="2800" dirty="0" err="1"/>
              <a:t>ModelInterface</a:t>
            </a:r>
            <a:endParaRPr lang="en-US" sz="2800" dirty="0"/>
          </a:p>
          <a:p>
            <a:endParaRPr lang="en-US" dirty="0"/>
          </a:p>
        </p:txBody>
      </p:sp>
    </p:spTree>
    <p:extLst>
      <p:ext uri="{BB962C8B-B14F-4D97-AF65-F5344CB8AC3E}">
        <p14:creationId xmlns:p14="http://schemas.microsoft.com/office/powerpoint/2010/main" val="2310001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FBF25B5-DF38-4787-8C1D-7EDE3CB562B3}"/>
              </a:ext>
            </a:extLst>
          </p:cNvPr>
          <p:cNvSpPr>
            <a:spLocks noGrp="1"/>
          </p:cNvSpPr>
          <p:nvPr>
            <p:ph type="sldNum" sz="quarter" idx="12"/>
          </p:nvPr>
        </p:nvSpPr>
        <p:spPr/>
        <p:txBody>
          <a:bodyPr/>
          <a:lstStyle/>
          <a:p>
            <a:fld id="{FE7A4BB3-E848-5A44-82DF-322201952CD8}" type="slidenum">
              <a:rPr lang="en-US" smtClean="0"/>
              <a:pPr/>
              <a:t>8</a:t>
            </a:fld>
            <a:endParaRPr lang="en-US"/>
          </a:p>
        </p:txBody>
      </p:sp>
      <p:sp>
        <p:nvSpPr>
          <p:cNvPr id="3" name="Title 2">
            <a:extLst>
              <a:ext uri="{FF2B5EF4-FFF2-40B4-BE49-F238E27FC236}">
                <a16:creationId xmlns:a16="http://schemas.microsoft.com/office/drawing/2014/main" id="{EE2015A7-B28F-4B90-B21B-8C0F731083B8}"/>
              </a:ext>
            </a:extLst>
          </p:cNvPr>
          <p:cNvSpPr>
            <a:spLocks noGrp="1"/>
          </p:cNvSpPr>
          <p:nvPr>
            <p:ph type="title"/>
          </p:nvPr>
        </p:nvSpPr>
        <p:spPr>
          <a:xfrm>
            <a:off x="3200400" y="244429"/>
            <a:ext cx="10972800" cy="1310979"/>
          </a:xfrm>
        </p:spPr>
        <p:txBody>
          <a:bodyPr lIns="0" tIns="45720" rIns="91440" bIns="45720" anchor="b"/>
          <a:lstStyle/>
          <a:p>
            <a:r>
              <a:rPr lang="en-US" dirty="0"/>
              <a:t>Model Interface</a:t>
            </a:r>
          </a:p>
        </p:txBody>
      </p:sp>
      <p:pic>
        <p:nvPicPr>
          <p:cNvPr id="13" name="Picture 12" descr="Graphical user interface, application&#10;&#10;Description automatically generated">
            <a:extLst>
              <a:ext uri="{FF2B5EF4-FFF2-40B4-BE49-F238E27FC236}">
                <a16:creationId xmlns:a16="http://schemas.microsoft.com/office/drawing/2014/main" id="{A3D56357-59D7-4B81-8ECB-706E85627325}"/>
              </a:ext>
            </a:extLst>
          </p:cNvPr>
          <p:cNvPicPr>
            <a:picLocks noChangeAspect="1"/>
          </p:cNvPicPr>
          <p:nvPr/>
        </p:nvPicPr>
        <p:blipFill>
          <a:blip r:embed="rId3"/>
          <a:stretch>
            <a:fillRect/>
          </a:stretch>
        </p:blipFill>
        <p:spPr>
          <a:xfrm>
            <a:off x="1112331" y="1664271"/>
            <a:ext cx="13335188" cy="4901058"/>
          </a:xfrm>
          <a:prstGeom prst="rect">
            <a:avLst/>
          </a:prstGeom>
        </p:spPr>
      </p:pic>
      <p:sp>
        <p:nvSpPr>
          <p:cNvPr id="11" name="TextBox 10">
            <a:extLst>
              <a:ext uri="{FF2B5EF4-FFF2-40B4-BE49-F238E27FC236}">
                <a16:creationId xmlns:a16="http://schemas.microsoft.com/office/drawing/2014/main" id="{FDDBCCC7-39FF-49E3-A9FE-B747A2949D1C}"/>
              </a:ext>
            </a:extLst>
          </p:cNvPr>
          <p:cNvSpPr txBox="1"/>
          <p:nvPr/>
        </p:nvSpPr>
        <p:spPr>
          <a:xfrm>
            <a:off x="1366095" y="2739039"/>
            <a:ext cx="4213069" cy="2419124"/>
          </a:xfrm>
          <a:prstGeom prst="rect">
            <a:avLst/>
          </a:prstGeom>
          <a:noFill/>
        </p:spPr>
        <p:txBody>
          <a:bodyPr wrap="square" rtlCol="0">
            <a:spAutoFit/>
          </a:bodyPr>
          <a:lstStyle/>
          <a:p>
            <a:r>
              <a:rPr lang="en-US" dirty="0">
                <a:solidFill>
                  <a:srgbClr val="000000"/>
                </a:solidFill>
              </a:rPr>
              <a:t>Our batch had two scenarios, “Ref” and “Policy”, which can be seen here.</a:t>
            </a:r>
          </a:p>
          <a:p>
            <a:endParaRPr lang="en-US" dirty="0">
              <a:solidFill>
                <a:srgbClr val="000000"/>
              </a:solidFill>
            </a:endParaRPr>
          </a:p>
          <a:p>
            <a:endParaRPr lang="en-US" dirty="0">
              <a:solidFill>
                <a:srgbClr val="000000"/>
              </a:solidFill>
            </a:endParaRPr>
          </a:p>
          <a:p>
            <a:r>
              <a:rPr lang="en-US" dirty="0">
                <a:solidFill>
                  <a:srgbClr val="000000"/>
                </a:solidFill>
              </a:rPr>
              <a:t>To view results, select a scenario, region, and a query.</a:t>
            </a:r>
          </a:p>
        </p:txBody>
      </p:sp>
      <p:sp>
        <p:nvSpPr>
          <p:cNvPr id="14" name="TextBox 13">
            <a:extLst>
              <a:ext uri="{FF2B5EF4-FFF2-40B4-BE49-F238E27FC236}">
                <a16:creationId xmlns:a16="http://schemas.microsoft.com/office/drawing/2014/main" id="{4958B635-C092-41C0-AC0A-54779E173582}"/>
              </a:ext>
            </a:extLst>
          </p:cNvPr>
          <p:cNvSpPr txBox="1"/>
          <p:nvPr/>
        </p:nvSpPr>
        <p:spPr>
          <a:xfrm>
            <a:off x="1975898" y="6698665"/>
            <a:ext cx="12245009" cy="1286506"/>
          </a:xfrm>
          <a:prstGeom prst="rect">
            <a:avLst/>
          </a:prstGeom>
          <a:noFill/>
        </p:spPr>
        <p:txBody>
          <a:bodyPr wrap="square" rtlCol="0">
            <a:spAutoFit/>
          </a:bodyPr>
          <a:lstStyle/>
          <a:p>
            <a:r>
              <a:rPr lang="en-US" sz="2800" dirty="0"/>
              <a:t>The current selections would show nonCO2 emissions, globally, for the Reference scenario.</a:t>
            </a:r>
          </a:p>
          <a:p>
            <a:endParaRPr lang="en-US" dirty="0"/>
          </a:p>
        </p:txBody>
      </p:sp>
    </p:spTree>
    <p:extLst>
      <p:ext uri="{BB962C8B-B14F-4D97-AF65-F5344CB8AC3E}">
        <p14:creationId xmlns:p14="http://schemas.microsoft.com/office/powerpoint/2010/main" val="3281917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FBF25B5-DF38-4787-8C1D-7EDE3CB562B3}"/>
              </a:ext>
            </a:extLst>
          </p:cNvPr>
          <p:cNvSpPr>
            <a:spLocks noGrp="1"/>
          </p:cNvSpPr>
          <p:nvPr>
            <p:ph type="sldNum" sz="quarter" idx="12"/>
          </p:nvPr>
        </p:nvSpPr>
        <p:spPr/>
        <p:txBody>
          <a:bodyPr/>
          <a:lstStyle/>
          <a:p>
            <a:fld id="{FE7A4BB3-E848-5A44-82DF-322201952CD8}" type="slidenum">
              <a:rPr lang="en-US" smtClean="0"/>
              <a:pPr/>
              <a:t>9</a:t>
            </a:fld>
            <a:endParaRPr lang="en-US"/>
          </a:p>
        </p:txBody>
      </p:sp>
      <p:sp>
        <p:nvSpPr>
          <p:cNvPr id="3" name="Title 2">
            <a:extLst>
              <a:ext uri="{FF2B5EF4-FFF2-40B4-BE49-F238E27FC236}">
                <a16:creationId xmlns:a16="http://schemas.microsoft.com/office/drawing/2014/main" id="{EE2015A7-B28F-4B90-B21B-8C0F731083B8}"/>
              </a:ext>
            </a:extLst>
          </p:cNvPr>
          <p:cNvSpPr>
            <a:spLocks noGrp="1"/>
          </p:cNvSpPr>
          <p:nvPr>
            <p:ph type="title"/>
          </p:nvPr>
        </p:nvSpPr>
        <p:spPr>
          <a:xfrm>
            <a:off x="3200400" y="244429"/>
            <a:ext cx="10972800" cy="1310979"/>
          </a:xfrm>
        </p:spPr>
        <p:txBody>
          <a:bodyPr lIns="0" tIns="45720" rIns="91440" bIns="45720" anchor="b"/>
          <a:lstStyle/>
          <a:p>
            <a:r>
              <a:rPr lang="en-US" dirty="0"/>
              <a:t>Model Interface</a:t>
            </a:r>
          </a:p>
        </p:txBody>
      </p:sp>
      <p:pic>
        <p:nvPicPr>
          <p:cNvPr id="5" name="Picture 4" descr="Graphical user interface, application&#10;&#10;Description automatically generated">
            <a:extLst>
              <a:ext uri="{FF2B5EF4-FFF2-40B4-BE49-F238E27FC236}">
                <a16:creationId xmlns:a16="http://schemas.microsoft.com/office/drawing/2014/main" id="{057B60AE-57AC-4055-839F-90B8AD306544}"/>
              </a:ext>
            </a:extLst>
          </p:cNvPr>
          <p:cNvPicPr>
            <a:picLocks noChangeAspect="1"/>
          </p:cNvPicPr>
          <p:nvPr/>
        </p:nvPicPr>
        <p:blipFill>
          <a:blip r:embed="rId3"/>
          <a:stretch>
            <a:fillRect/>
          </a:stretch>
        </p:blipFill>
        <p:spPr>
          <a:xfrm>
            <a:off x="1337815" y="1676444"/>
            <a:ext cx="12835385" cy="4901184"/>
          </a:xfrm>
          <a:prstGeom prst="rect">
            <a:avLst/>
          </a:prstGeom>
        </p:spPr>
      </p:pic>
      <p:sp>
        <p:nvSpPr>
          <p:cNvPr id="14" name="TextBox 13">
            <a:extLst>
              <a:ext uri="{FF2B5EF4-FFF2-40B4-BE49-F238E27FC236}">
                <a16:creationId xmlns:a16="http://schemas.microsoft.com/office/drawing/2014/main" id="{4958B635-C092-41C0-AC0A-54779E173582}"/>
              </a:ext>
            </a:extLst>
          </p:cNvPr>
          <p:cNvSpPr txBox="1"/>
          <p:nvPr/>
        </p:nvSpPr>
        <p:spPr>
          <a:xfrm>
            <a:off x="1975898" y="6698665"/>
            <a:ext cx="12245009" cy="1286506"/>
          </a:xfrm>
          <a:prstGeom prst="rect">
            <a:avLst/>
          </a:prstGeom>
          <a:noFill/>
        </p:spPr>
        <p:txBody>
          <a:bodyPr wrap="square" rtlCol="0">
            <a:spAutoFit/>
          </a:bodyPr>
          <a:lstStyle/>
          <a:p>
            <a:r>
              <a:rPr lang="en-US" sz="2800" dirty="0"/>
              <a:t>This selection would show CO2 emissions, for Pakistan and Russia, for both the Reference and Policy scenarios.</a:t>
            </a:r>
          </a:p>
          <a:p>
            <a:endParaRPr lang="en-US" dirty="0"/>
          </a:p>
        </p:txBody>
      </p:sp>
      <p:sp>
        <p:nvSpPr>
          <p:cNvPr id="9" name="TextBox 8">
            <a:extLst>
              <a:ext uri="{FF2B5EF4-FFF2-40B4-BE49-F238E27FC236}">
                <a16:creationId xmlns:a16="http://schemas.microsoft.com/office/drawing/2014/main" id="{62DA4DD5-2DF2-47AE-84C2-FEEB40A8554F}"/>
              </a:ext>
            </a:extLst>
          </p:cNvPr>
          <p:cNvSpPr txBox="1"/>
          <p:nvPr/>
        </p:nvSpPr>
        <p:spPr>
          <a:xfrm>
            <a:off x="1538373" y="2755437"/>
            <a:ext cx="4213069" cy="1089529"/>
          </a:xfrm>
          <a:prstGeom prst="rect">
            <a:avLst/>
          </a:prstGeom>
          <a:noFill/>
        </p:spPr>
        <p:txBody>
          <a:bodyPr wrap="square" rtlCol="0">
            <a:spAutoFit/>
          </a:bodyPr>
          <a:lstStyle/>
          <a:p>
            <a:r>
              <a:rPr lang="en-US" dirty="0">
                <a:solidFill>
                  <a:srgbClr val="000000"/>
                </a:solidFill>
              </a:rPr>
              <a:t>You can also select multiple scenarios, regions, and queries at the same time. </a:t>
            </a:r>
          </a:p>
        </p:txBody>
      </p:sp>
    </p:spTree>
    <p:extLst>
      <p:ext uri="{BB962C8B-B14F-4D97-AF65-F5344CB8AC3E}">
        <p14:creationId xmlns:p14="http://schemas.microsoft.com/office/powerpoint/2010/main" val="2993725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PNNL_Option_4">
  <a:themeElements>
    <a:clrScheme name="PNNL">
      <a:dk1>
        <a:srgbClr val="616265"/>
      </a:dk1>
      <a:lt1>
        <a:srgbClr val="FFFFFF"/>
      </a:lt1>
      <a:dk2>
        <a:srgbClr val="D77600"/>
      </a:dk2>
      <a:lt2>
        <a:srgbClr val="B3B3B3"/>
      </a:lt2>
      <a:accent1>
        <a:srgbClr val="A63F1E"/>
      </a:accent1>
      <a:accent2>
        <a:srgbClr val="191C1F"/>
      </a:accent2>
      <a:accent3>
        <a:srgbClr val="F4AA00"/>
      </a:accent3>
      <a:accent4>
        <a:srgbClr val="007836"/>
      </a:accent4>
      <a:accent5>
        <a:srgbClr val="C10435"/>
      </a:accent5>
      <a:accent6>
        <a:srgbClr val="00338E"/>
      </a:accent6>
      <a:hlink>
        <a:srgbClr val="003698"/>
      </a:hlink>
      <a:folHlink>
        <a:srgbClr val="8A0752"/>
      </a:folHlink>
    </a:clrScheme>
    <a:fontScheme name="PNNL_Arial">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NNL_09.potx" id="{B8E5E1D6-484E-4E18-B366-2465010C1150}" vid="{D02451A5-06EE-4263-9DB9-0254920C5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7A657C12E990F41B77F468DE7A688C5" ma:contentTypeVersion="6" ma:contentTypeDescription="Create a new document." ma:contentTypeScope="" ma:versionID="218b61ead1f740b66ef14c21a3fb2460">
  <xsd:schema xmlns:xsd="http://www.w3.org/2001/XMLSchema" xmlns:xs="http://www.w3.org/2001/XMLSchema" xmlns:p="http://schemas.microsoft.com/office/2006/metadata/properties" xmlns:ns3="cfb05951-bbb1-43c7-a9e9-63a01bc6308e" xmlns:ns4="6093b2ab-1244-4743-b6ea-d00a32919d7b" targetNamespace="http://schemas.microsoft.com/office/2006/metadata/properties" ma:root="true" ma:fieldsID="0442a763c764ed4e046f5bb3876edd34" ns3:_="" ns4:_="">
    <xsd:import namespace="cfb05951-bbb1-43c7-a9e9-63a01bc6308e"/>
    <xsd:import namespace="6093b2ab-1244-4743-b6ea-d00a32919d7b"/>
    <xsd:element name="properties">
      <xsd:complexType>
        <xsd:sequence>
          <xsd:element name="documentManagement">
            <xsd:complexType>
              <xsd:all>
                <xsd:element ref="ns3:MediaServiceMetadata" minOccurs="0"/>
                <xsd:element ref="ns3:MediaServiceFastMetadata" minOccurs="0"/>
                <xsd:element ref="ns3:MediaServiceDateTaken"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fb05951-bbb1-43c7-a9e9-63a01bc6308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093b2ab-1244-4743-b6ea-d00a32919d7b"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SharingHintHash" ma:index="13"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8B9ADB8-0B46-4150-BB0F-C3A634EF4C11}">
  <ds:schemaRefs>
    <ds:schemaRef ds:uri="6093b2ab-1244-4743-b6ea-d00a32919d7b"/>
    <ds:schemaRef ds:uri="cfb05951-bbb1-43c7-a9e9-63a01bc6308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F8A46DB2-224F-4890-AE21-6BFEEB75A38E}">
  <ds:schemaRefs>
    <ds:schemaRef ds:uri="6093b2ab-1244-4743-b6ea-d00a32919d7b"/>
    <ds:schemaRef ds:uri="cfb05951-bbb1-43c7-a9e9-63a01bc6308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1B2B53D-4E4D-4F51-B59F-2657FDF8549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PNNL_09</Template>
  <TotalTime>2127</TotalTime>
  <Words>1492</Words>
  <Application>Microsoft Office PowerPoint</Application>
  <PresentationFormat>Custom</PresentationFormat>
  <Paragraphs>184</Paragraphs>
  <Slides>25</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Consolas</vt:lpstr>
      <vt:lpstr>Wingdings</vt:lpstr>
      <vt:lpstr>PNNL_Option_4</vt:lpstr>
      <vt:lpstr>GCAM Training Session 4</vt:lpstr>
      <vt:lpstr>Session Overview </vt:lpstr>
      <vt:lpstr>GCAM Outputs on PIC</vt:lpstr>
      <vt:lpstr>GCAM Outputs on PIC</vt:lpstr>
      <vt:lpstr>Model Interface</vt:lpstr>
      <vt:lpstr>Model Interface</vt:lpstr>
      <vt:lpstr>Model Interface</vt:lpstr>
      <vt:lpstr>Model Interface</vt:lpstr>
      <vt:lpstr>Model Interface</vt:lpstr>
      <vt:lpstr>Model Interface</vt:lpstr>
      <vt:lpstr>rgcam</vt:lpstr>
      <vt:lpstr>rgcam – Connecting a Database</vt:lpstr>
      <vt:lpstr>rgcam – Connecting a Database</vt:lpstr>
      <vt:lpstr>rgcam – Querying Scenarios</vt:lpstr>
      <vt:lpstr>rgcam – Querying Scenarios</vt:lpstr>
      <vt:lpstr>rgcam – Querying Scenarios</vt:lpstr>
      <vt:lpstr>rgcam – Querying Scenarios</vt:lpstr>
      <vt:lpstr>rgcam</vt:lpstr>
      <vt:lpstr>rgcam</vt:lpstr>
      <vt:lpstr>rgcam</vt:lpstr>
      <vt:lpstr>rgcam - Using Scenarios from Multiple Databases</vt:lpstr>
      <vt:lpstr>rgcam - Using Scenarios from Multiple Databases</vt:lpstr>
      <vt:lpstr>Common errors – model not solving</vt:lpstr>
      <vt:lpstr>Common errors – trailing commas in csv files</vt:lpstr>
      <vt:lpstr>Resources for running GCAM and resolving errors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Charles, Molly M</dc:creator>
  <cp:lastModifiedBy>Weber, Maridee A</cp:lastModifiedBy>
  <cp:revision>113</cp:revision>
  <dcterms:created xsi:type="dcterms:W3CDTF">2021-02-04T19:00:24Z</dcterms:created>
  <dcterms:modified xsi:type="dcterms:W3CDTF">2021-02-19T22:57:38Z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0x01010067A657C12E990F41B77F468DE7A688C5</vt:lpwstr>
  </property>
</Properties>
</file>